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ea3df81c1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4a617dbbd4c8b"/>
  </p:sldMasterIdLst>
  <p:sldIdLst>
    <p:sldId xmlns:r="http://schemas.openxmlformats.org/officeDocument/2006/relationships" id="256" r:id="R8195825b675f473b"/>
    <p:sldId xmlns:r="http://schemas.openxmlformats.org/officeDocument/2006/relationships" id="257" r:id="Rc6b147053e55425c"/>
    <p:sldId xmlns:r="http://schemas.openxmlformats.org/officeDocument/2006/relationships" id="258" r:id="Rc2aa20239e364a8f"/>
    <p:sldId xmlns:r="http://schemas.openxmlformats.org/officeDocument/2006/relationships" id="259" r:id="R199e4ca25e9b4fd7"/>
    <p:sldId xmlns:r="http://schemas.openxmlformats.org/officeDocument/2006/relationships" id="260" r:id="R8efe6b984c05449c"/>
    <p:sldId xmlns:r="http://schemas.openxmlformats.org/officeDocument/2006/relationships" id="261" r:id="Rf64169164c6945a6"/>
    <p:sldId xmlns:r="http://schemas.openxmlformats.org/officeDocument/2006/relationships" id="262" r:id="Rf4b6c58ae28d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4a617dbbd4c8b" /><Relationship Type="http://schemas.openxmlformats.org/officeDocument/2006/relationships/slide" Target="/ppt/slides/slide1.xml" Id="R8195825b675f473b" /><Relationship Type="http://schemas.openxmlformats.org/officeDocument/2006/relationships/slide" Target="/ppt/slides/slide2.xml" Id="Rc6b147053e55425c" /><Relationship Type="http://schemas.openxmlformats.org/officeDocument/2006/relationships/slide" Target="/ppt/slides/slide3.xml" Id="Rc2aa20239e364a8f" /><Relationship Type="http://schemas.openxmlformats.org/officeDocument/2006/relationships/slide" Target="/ppt/slides/slide4.xml" Id="R199e4ca25e9b4fd7" /><Relationship Type="http://schemas.openxmlformats.org/officeDocument/2006/relationships/slide" Target="/ppt/slides/slide5.xml" Id="R8efe6b984c05449c" /><Relationship Type="http://schemas.openxmlformats.org/officeDocument/2006/relationships/slide" Target="/ppt/slides/slide6.xml" Id="Rf64169164c6945a6" /><Relationship Type="http://schemas.openxmlformats.org/officeDocument/2006/relationships/slide" Target="/ppt/slides/slide7.xml" Id="Rf4b6c58ae28d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1a456757a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f4718b0024cea" /><Relationship Type="http://schemas.openxmlformats.org/officeDocument/2006/relationships/theme" Target="/ppt/slideMasters/theme/theme1.xml" Id="Rca9912dd78b6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f4718b002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952a701f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ba9c904d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cad61ad59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0eefbfe52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793c2d6f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7d6751991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4c11a334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