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43dd24449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08d30d9c547f8"/>
  </p:sldMasterIdLst>
  <p:sldIdLst>
    <p:sldId xmlns:r="http://schemas.openxmlformats.org/officeDocument/2006/relationships" id="256" r:id="R2a6085bf281f427a"/>
    <p:sldId xmlns:r="http://schemas.openxmlformats.org/officeDocument/2006/relationships" id="257" r:id="Reacf26a8dbb5405c"/>
    <p:sldId xmlns:r="http://schemas.openxmlformats.org/officeDocument/2006/relationships" id="258" r:id="Rbc74329d441d46e0"/>
    <p:sldId xmlns:r="http://schemas.openxmlformats.org/officeDocument/2006/relationships" id="259" r:id="R042c17ae04e745c9"/>
    <p:sldId xmlns:r="http://schemas.openxmlformats.org/officeDocument/2006/relationships" id="260" r:id="R51e5c6941e714e27"/>
    <p:sldId xmlns:r="http://schemas.openxmlformats.org/officeDocument/2006/relationships" id="261" r:id="R4976f00210c74644"/>
    <p:sldId xmlns:r="http://schemas.openxmlformats.org/officeDocument/2006/relationships" id="262" r:id="R0265f5e5d41c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08d30d9c547f8" /><Relationship Type="http://schemas.openxmlformats.org/officeDocument/2006/relationships/slide" Target="/ppt/slides/slide1.xml" Id="R2a6085bf281f427a" /><Relationship Type="http://schemas.openxmlformats.org/officeDocument/2006/relationships/slide" Target="/ppt/slides/slide2.xml" Id="Reacf26a8dbb5405c" /><Relationship Type="http://schemas.openxmlformats.org/officeDocument/2006/relationships/slide" Target="/ppt/slides/slide3.xml" Id="Rbc74329d441d46e0" /><Relationship Type="http://schemas.openxmlformats.org/officeDocument/2006/relationships/slide" Target="/ppt/slides/slide4.xml" Id="R042c17ae04e745c9" /><Relationship Type="http://schemas.openxmlformats.org/officeDocument/2006/relationships/slide" Target="/ppt/slides/slide5.xml" Id="R51e5c6941e714e27" /><Relationship Type="http://schemas.openxmlformats.org/officeDocument/2006/relationships/slide" Target="/ppt/slides/slide6.xml" Id="R4976f00210c74644" /><Relationship Type="http://schemas.openxmlformats.org/officeDocument/2006/relationships/slide" Target="/ppt/slides/slide7.xml" Id="R0265f5e5d41c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e3477140d4b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da5d68d44b5e" /><Relationship Type="http://schemas.openxmlformats.org/officeDocument/2006/relationships/theme" Target="/ppt/slideMasters/theme/theme1.xml" Id="R94f2a11c9d2d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eda5d68d4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f5484d163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866b8ef8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c438f416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49391010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583f5c66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3ff92eeb46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a92c3edc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