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e7b23e64fd48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073f33d08b4273"/>
  </p:sldMasterIdLst>
  <p:sldIdLst>
    <p:sldId xmlns:r="http://schemas.openxmlformats.org/officeDocument/2006/relationships" id="256" r:id="R017a0a1432b54858"/>
    <p:sldId xmlns:r="http://schemas.openxmlformats.org/officeDocument/2006/relationships" id="257" r:id="Rbf2bcc38698b443c"/>
    <p:sldId xmlns:r="http://schemas.openxmlformats.org/officeDocument/2006/relationships" id="258" r:id="R54b6a2839b614b71"/>
    <p:sldId xmlns:r="http://schemas.openxmlformats.org/officeDocument/2006/relationships" id="259" r:id="R52effc65fdaf4ab9"/>
    <p:sldId xmlns:r="http://schemas.openxmlformats.org/officeDocument/2006/relationships" id="260" r:id="R4633ada8e27442e1"/>
    <p:sldId xmlns:r="http://schemas.openxmlformats.org/officeDocument/2006/relationships" id="261" r:id="R4c340caaaf994c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073f33d08b4273" /><Relationship Type="http://schemas.openxmlformats.org/officeDocument/2006/relationships/slide" Target="/ppt/slides/slide1.xml" Id="R017a0a1432b54858" /><Relationship Type="http://schemas.openxmlformats.org/officeDocument/2006/relationships/slide" Target="/ppt/slides/slide2.xml" Id="Rbf2bcc38698b443c" /><Relationship Type="http://schemas.openxmlformats.org/officeDocument/2006/relationships/slide" Target="/ppt/slides/slide3.xml" Id="R54b6a2839b614b71" /><Relationship Type="http://schemas.openxmlformats.org/officeDocument/2006/relationships/slide" Target="/ppt/slides/slide4.xml" Id="R52effc65fdaf4ab9" /><Relationship Type="http://schemas.openxmlformats.org/officeDocument/2006/relationships/slide" Target="/ppt/slides/slide5.xml" Id="R4633ada8e27442e1" /><Relationship Type="http://schemas.openxmlformats.org/officeDocument/2006/relationships/slide" Target="/ppt/slides/slide6.xml" Id="R4c340caaaf994c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8b32cf31d4f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f415708ed4bf9" /><Relationship Type="http://schemas.openxmlformats.org/officeDocument/2006/relationships/theme" Target="/ppt/slideMasters/theme/theme1.xml" Id="R6b554286243f4e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af415708ed4b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c44cbb7cc43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1abade43649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c11a5521b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90a1102fd4b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0e6c4e90c4b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5ab7ebd5744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BORGSUND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Borgermester Middelthons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917 348 278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BORGSUND HOLDING AS</a:t>
            </a:r>
          </a:p>
        </p:txBody>
      </p:sp>
    </p:spTree>
  </p:cSld>
  <p:clrMapOvr>
    <a:masterClrMapping xmlns:a="http://schemas.openxmlformats.org/drawingml/2006/main"/>
  </p:clrMapOvr>
</p:sld>
</file>