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cab98e03ce48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0cca726afe47ff"/>
  </p:sldMasterIdLst>
  <p:sldIdLst>
    <p:sldId xmlns:r="http://schemas.openxmlformats.org/officeDocument/2006/relationships" id="256" r:id="R9defa02d5b7943cd"/>
    <p:sldId xmlns:r="http://schemas.openxmlformats.org/officeDocument/2006/relationships" id="257" r:id="R481d491b81c94ce8"/>
    <p:sldId xmlns:r="http://schemas.openxmlformats.org/officeDocument/2006/relationships" id="258" r:id="R4068897a54204afb"/>
    <p:sldId xmlns:r="http://schemas.openxmlformats.org/officeDocument/2006/relationships" id="259" r:id="Rc8003d0f80e04b14"/>
    <p:sldId xmlns:r="http://schemas.openxmlformats.org/officeDocument/2006/relationships" id="260" r:id="R4309f355756d443c"/>
    <p:sldId xmlns:r="http://schemas.openxmlformats.org/officeDocument/2006/relationships" id="261" r:id="Rd4a1729c68e14e93"/>
    <p:sldId xmlns:r="http://schemas.openxmlformats.org/officeDocument/2006/relationships" id="262" r:id="R6700ee8f64ab4d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0cca726afe47ff" /><Relationship Type="http://schemas.openxmlformats.org/officeDocument/2006/relationships/slide" Target="/ppt/slides/slide1.xml" Id="R9defa02d5b7943cd" /><Relationship Type="http://schemas.openxmlformats.org/officeDocument/2006/relationships/slide" Target="/ppt/slides/slide2.xml" Id="R481d491b81c94ce8" /><Relationship Type="http://schemas.openxmlformats.org/officeDocument/2006/relationships/slide" Target="/ppt/slides/slide3.xml" Id="R4068897a54204afb" /><Relationship Type="http://schemas.openxmlformats.org/officeDocument/2006/relationships/slide" Target="/ppt/slides/slide4.xml" Id="Rc8003d0f80e04b14" /><Relationship Type="http://schemas.openxmlformats.org/officeDocument/2006/relationships/slide" Target="/ppt/slides/slide5.xml" Id="R4309f355756d443c" /><Relationship Type="http://schemas.openxmlformats.org/officeDocument/2006/relationships/slide" Target="/ppt/slides/slide6.xml" Id="Rd4a1729c68e14e93" /><Relationship Type="http://schemas.openxmlformats.org/officeDocument/2006/relationships/slide" Target="/ppt/slides/slide7.xml" Id="R6700ee8f64ab4d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cdc2b7856d4e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c081893a6400a" /><Relationship Type="http://schemas.openxmlformats.org/officeDocument/2006/relationships/theme" Target="/ppt/slideMasters/theme/theme1.xml" Id="R388aa1c847b945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4c081893a640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dd45017f44f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2b9e95daa4a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a76dc4da443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e2278e8984d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8e4c5304340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be6e930fe4c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2cec87b8347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STALFO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STALFO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3 280 844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61 554 999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74 092 634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STALFO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917 348 227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