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d3c358d3e94c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fc6932ec274839"/>
  </p:sldMasterIdLst>
  <p:sldIdLst>
    <p:sldId xmlns:r="http://schemas.openxmlformats.org/officeDocument/2006/relationships" id="256" r:id="R8ccfc4a4a80a487d"/>
    <p:sldId xmlns:r="http://schemas.openxmlformats.org/officeDocument/2006/relationships" id="257" r:id="Rf52fd296e1794933"/>
    <p:sldId xmlns:r="http://schemas.openxmlformats.org/officeDocument/2006/relationships" id="258" r:id="R0fb025ad4deb4d94"/>
    <p:sldId xmlns:r="http://schemas.openxmlformats.org/officeDocument/2006/relationships" id="259" r:id="Rdd8d2293a227404f"/>
    <p:sldId xmlns:r="http://schemas.openxmlformats.org/officeDocument/2006/relationships" id="260" r:id="Ra7c700912c664682"/>
    <p:sldId xmlns:r="http://schemas.openxmlformats.org/officeDocument/2006/relationships" id="261" r:id="Rde86dac56c6d4896"/>
    <p:sldId xmlns:r="http://schemas.openxmlformats.org/officeDocument/2006/relationships" id="262" r:id="Ra65ab6caa06d46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fc6932ec274839" /><Relationship Type="http://schemas.openxmlformats.org/officeDocument/2006/relationships/slide" Target="/ppt/slides/slide1.xml" Id="R8ccfc4a4a80a487d" /><Relationship Type="http://schemas.openxmlformats.org/officeDocument/2006/relationships/slide" Target="/ppt/slides/slide2.xml" Id="Rf52fd296e1794933" /><Relationship Type="http://schemas.openxmlformats.org/officeDocument/2006/relationships/slide" Target="/ppt/slides/slide3.xml" Id="R0fb025ad4deb4d94" /><Relationship Type="http://schemas.openxmlformats.org/officeDocument/2006/relationships/slide" Target="/ppt/slides/slide4.xml" Id="Rdd8d2293a227404f" /><Relationship Type="http://schemas.openxmlformats.org/officeDocument/2006/relationships/slide" Target="/ppt/slides/slide5.xml" Id="Ra7c700912c664682" /><Relationship Type="http://schemas.openxmlformats.org/officeDocument/2006/relationships/slide" Target="/ppt/slides/slide6.xml" Id="Rde86dac56c6d4896" /><Relationship Type="http://schemas.openxmlformats.org/officeDocument/2006/relationships/slide" Target="/ppt/slides/slide7.xml" Id="Ra65ab6caa06d46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3b8ca5b52a4a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5be58fc6940f8" /><Relationship Type="http://schemas.openxmlformats.org/officeDocument/2006/relationships/theme" Target="/ppt/slideMasters/theme/theme1.xml" Id="R44f8f18b98054c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75be58fc6940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3423cb8af48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b9ceea52249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d2c55133d47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7679712d545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961d6396147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7e093630040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0e81c704a49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AMNOC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AMNOC AS ble etablert [år] og holder til i Reistad.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569 868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−337 201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−216 352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816 177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4 989 227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RISØ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Bråtasvingen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917 330 484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