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1d862d017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f2575b02e452f"/>
  </p:sldMasterIdLst>
  <p:sldIdLst>
    <p:sldId xmlns:r="http://schemas.openxmlformats.org/officeDocument/2006/relationships" id="256" r:id="R9cce0be3a7ea40d5"/>
    <p:sldId xmlns:r="http://schemas.openxmlformats.org/officeDocument/2006/relationships" id="257" r:id="Rd9fcc40b97f84a0b"/>
    <p:sldId xmlns:r="http://schemas.openxmlformats.org/officeDocument/2006/relationships" id="258" r:id="R6692feafc974495f"/>
    <p:sldId xmlns:r="http://schemas.openxmlformats.org/officeDocument/2006/relationships" id="259" r:id="Rf0899e106c4b4b28"/>
    <p:sldId xmlns:r="http://schemas.openxmlformats.org/officeDocument/2006/relationships" id="260" r:id="Rcd3dd365f2404ffd"/>
    <p:sldId xmlns:r="http://schemas.openxmlformats.org/officeDocument/2006/relationships" id="261" r:id="R30856f9e5f6f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f2575b02e452f" /><Relationship Type="http://schemas.openxmlformats.org/officeDocument/2006/relationships/slide" Target="/ppt/slides/slide1.xml" Id="R9cce0be3a7ea40d5" /><Relationship Type="http://schemas.openxmlformats.org/officeDocument/2006/relationships/slide" Target="/ppt/slides/slide2.xml" Id="Rd9fcc40b97f84a0b" /><Relationship Type="http://schemas.openxmlformats.org/officeDocument/2006/relationships/slide" Target="/ppt/slides/slide3.xml" Id="R6692feafc974495f" /><Relationship Type="http://schemas.openxmlformats.org/officeDocument/2006/relationships/slide" Target="/ppt/slides/slide4.xml" Id="Rf0899e106c4b4b28" /><Relationship Type="http://schemas.openxmlformats.org/officeDocument/2006/relationships/slide" Target="/ppt/slides/slide5.xml" Id="Rcd3dd365f2404ffd" /><Relationship Type="http://schemas.openxmlformats.org/officeDocument/2006/relationships/slide" Target="/ppt/slides/slide6.xml" Id="R30856f9e5f6f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bd1f813d8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4bff6529a400d" /><Relationship Type="http://schemas.openxmlformats.org/officeDocument/2006/relationships/theme" Target="/ppt/slideMasters/theme/theme1.xml" Id="Rb19d8e021775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4bff6529a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5bfe2c9c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9eaa35803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984ea63a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edfc412d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cf740b06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1baaed04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