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a97c48981347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630f5ba08e4263"/>
  </p:sldMasterIdLst>
  <p:sldIdLst>
    <p:sldId xmlns:r="http://schemas.openxmlformats.org/officeDocument/2006/relationships" id="256" r:id="Re4bac82a65854ecb"/>
    <p:sldId xmlns:r="http://schemas.openxmlformats.org/officeDocument/2006/relationships" id="257" r:id="Rea6a496e88e24fcf"/>
    <p:sldId xmlns:r="http://schemas.openxmlformats.org/officeDocument/2006/relationships" id="258" r:id="R722d0384fbbf4a23"/>
    <p:sldId xmlns:r="http://schemas.openxmlformats.org/officeDocument/2006/relationships" id="259" r:id="Raea333d041044bf9"/>
    <p:sldId xmlns:r="http://schemas.openxmlformats.org/officeDocument/2006/relationships" id="260" r:id="R714dc576958c41e0"/>
    <p:sldId xmlns:r="http://schemas.openxmlformats.org/officeDocument/2006/relationships" id="261" r:id="R3f7b55e233f9431f"/>
    <p:sldId xmlns:r="http://schemas.openxmlformats.org/officeDocument/2006/relationships" id="262" r:id="Re130e3fd06db4d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630f5ba08e4263" /><Relationship Type="http://schemas.openxmlformats.org/officeDocument/2006/relationships/slide" Target="/ppt/slides/slide1.xml" Id="Re4bac82a65854ecb" /><Relationship Type="http://schemas.openxmlformats.org/officeDocument/2006/relationships/slide" Target="/ppt/slides/slide2.xml" Id="Rea6a496e88e24fcf" /><Relationship Type="http://schemas.openxmlformats.org/officeDocument/2006/relationships/slide" Target="/ppt/slides/slide3.xml" Id="R722d0384fbbf4a23" /><Relationship Type="http://schemas.openxmlformats.org/officeDocument/2006/relationships/slide" Target="/ppt/slides/slide4.xml" Id="Raea333d041044bf9" /><Relationship Type="http://schemas.openxmlformats.org/officeDocument/2006/relationships/slide" Target="/ppt/slides/slide5.xml" Id="R714dc576958c41e0" /><Relationship Type="http://schemas.openxmlformats.org/officeDocument/2006/relationships/slide" Target="/ppt/slides/slide6.xml" Id="R3f7b55e233f9431f" /><Relationship Type="http://schemas.openxmlformats.org/officeDocument/2006/relationships/slide" Target="/ppt/slides/slide7.xml" Id="Re130e3fd06db4d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e283628af540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fb1c552b6418f" /><Relationship Type="http://schemas.openxmlformats.org/officeDocument/2006/relationships/theme" Target="/ppt/slideMasters/theme/theme1.xml" Id="R5580e494d12b47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bfb1c552b641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1d1ab03d742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26f92c0ac4b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fec22193d4a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ebb4ddc0824a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a55a0cf8724f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97083e6d344c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a8e9423dd4c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&amp; RÅDGIVNING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11 566 059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6 199 103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4 848 772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2 058 880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9 142 308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HORN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3217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917 325 758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RÅDGIVNING AS</a:t>
            </a:r>
          </a:p>
        </p:txBody>
      </p:sp>
    </p:spTree>
  </p:cSld>
  <p:clrMapOvr>
    <a:masterClrMapping xmlns:a="http://schemas.openxmlformats.org/drawingml/2006/main"/>
  </p:clrMapOvr>
</p:sld>
</file>