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2044cad54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05e7424d71468c"/>
  </p:sldMasterIdLst>
  <p:sldIdLst>
    <p:sldId xmlns:r="http://schemas.openxmlformats.org/officeDocument/2006/relationships" id="256" r:id="Rfd1f9976581d40a0"/>
    <p:sldId xmlns:r="http://schemas.openxmlformats.org/officeDocument/2006/relationships" id="257" r:id="R41d798abd2294535"/>
    <p:sldId xmlns:r="http://schemas.openxmlformats.org/officeDocument/2006/relationships" id="258" r:id="Rf7723987bcac44a6"/>
    <p:sldId xmlns:r="http://schemas.openxmlformats.org/officeDocument/2006/relationships" id="259" r:id="R96f9b3b052974eea"/>
    <p:sldId xmlns:r="http://schemas.openxmlformats.org/officeDocument/2006/relationships" id="260" r:id="Rcd2bdb59d2b54e08"/>
    <p:sldId xmlns:r="http://schemas.openxmlformats.org/officeDocument/2006/relationships" id="261" r:id="Re24909614dd54ae2"/>
    <p:sldId xmlns:r="http://schemas.openxmlformats.org/officeDocument/2006/relationships" id="262" r:id="R68d54db40ff3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5e7424d71468c" /><Relationship Type="http://schemas.openxmlformats.org/officeDocument/2006/relationships/slide" Target="/ppt/slides/slide1.xml" Id="Rfd1f9976581d40a0" /><Relationship Type="http://schemas.openxmlformats.org/officeDocument/2006/relationships/slide" Target="/ppt/slides/slide2.xml" Id="R41d798abd2294535" /><Relationship Type="http://schemas.openxmlformats.org/officeDocument/2006/relationships/slide" Target="/ppt/slides/slide3.xml" Id="Rf7723987bcac44a6" /><Relationship Type="http://schemas.openxmlformats.org/officeDocument/2006/relationships/slide" Target="/ppt/slides/slide4.xml" Id="R96f9b3b052974eea" /><Relationship Type="http://schemas.openxmlformats.org/officeDocument/2006/relationships/slide" Target="/ppt/slides/slide5.xml" Id="Rcd2bdb59d2b54e08" /><Relationship Type="http://schemas.openxmlformats.org/officeDocument/2006/relationships/slide" Target="/ppt/slides/slide6.xml" Id="Re24909614dd54ae2" /><Relationship Type="http://schemas.openxmlformats.org/officeDocument/2006/relationships/slide" Target="/ppt/slides/slide7.xml" Id="R68d54db40ff3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3de30ec47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b982b416a4a82" /><Relationship Type="http://schemas.openxmlformats.org/officeDocument/2006/relationships/theme" Target="/ppt/slideMasters/theme/theme1.xml" Id="Rcf386dd92ce3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b982b416a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40a0f03f0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cab88c17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6f570fb6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e5db1b68d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1f23509dd4b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efbbe19846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6a014a144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JEKTEVIKA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JEKTEVIKA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JEKTEVIKA III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JEKTEVIKA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JEKTEVIKA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JEKTEVIKA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37 184 773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37 184 773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JEKTEVIKA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MATRE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JEKTEVIKA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Matre, Isvikvegen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917 231 427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JEKTEVIKA III AS</a:t>
            </a:r>
          </a:p>
        </p:txBody>
      </p:sp>
    </p:spTree>
  </p:cSld>
  <p:clrMapOvr>
    <a:masterClrMapping xmlns:a="http://schemas.openxmlformats.org/drawingml/2006/main"/>
  </p:clrMapOvr>
</p:sld>
</file>