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ea43148a4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5b51415ed4337"/>
  </p:sldMasterIdLst>
  <p:sldIdLst>
    <p:sldId xmlns:r="http://schemas.openxmlformats.org/officeDocument/2006/relationships" id="256" r:id="R9a05648c952e47c5"/>
    <p:sldId xmlns:r="http://schemas.openxmlformats.org/officeDocument/2006/relationships" id="257" r:id="R592d5ef9d2ad4bfa"/>
    <p:sldId xmlns:r="http://schemas.openxmlformats.org/officeDocument/2006/relationships" id="258" r:id="Ra4f2fe5f87b14421"/>
    <p:sldId xmlns:r="http://schemas.openxmlformats.org/officeDocument/2006/relationships" id="259" r:id="R6e6ed8702a064e71"/>
    <p:sldId xmlns:r="http://schemas.openxmlformats.org/officeDocument/2006/relationships" id="260" r:id="R39b54ee6405e4a87"/>
    <p:sldId xmlns:r="http://schemas.openxmlformats.org/officeDocument/2006/relationships" id="261" r:id="Rc03e87edefc34549"/>
    <p:sldId xmlns:r="http://schemas.openxmlformats.org/officeDocument/2006/relationships" id="262" r:id="R0e7e0d195d39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5b51415ed4337" /><Relationship Type="http://schemas.openxmlformats.org/officeDocument/2006/relationships/slide" Target="/ppt/slides/slide1.xml" Id="R9a05648c952e47c5" /><Relationship Type="http://schemas.openxmlformats.org/officeDocument/2006/relationships/slide" Target="/ppt/slides/slide2.xml" Id="R592d5ef9d2ad4bfa" /><Relationship Type="http://schemas.openxmlformats.org/officeDocument/2006/relationships/slide" Target="/ppt/slides/slide3.xml" Id="Ra4f2fe5f87b14421" /><Relationship Type="http://schemas.openxmlformats.org/officeDocument/2006/relationships/slide" Target="/ppt/slides/slide4.xml" Id="R6e6ed8702a064e71" /><Relationship Type="http://schemas.openxmlformats.org/officeDocument/2006/relationships/slide" Target="/ppt/slides/slide5.xml" Id="R39b54ee6405e4a87" /><Relationship Type="http://schemas.openxmlformats.org/officeDocument/2006/relationships/slide" Target="/ppt/slides/slide6.xml" Id="Rc03e87edefc34549" /><Relationship Type="http://schemas.openxmlformats.org/officeDocument/2006/relationships/slide" Target="/ppt/slides/slide7.xml" Id="R0e7e0d195d39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ce8670954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1471e45404e38" /><Relationship Type="http://schemas.openxmlformats.org/officeDocument/2006/relationships/theme" Target="/ppt/slideMasters/theme/theme1.xml" Id="R31a777b68f89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1471e4540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4ce24c304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80d88f79a49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a7968f9b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dffc73f0e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0d5ef6696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2e1311a4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f265028c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JARI TERO KALEVI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MARI KRISTINE VATN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