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8c530f941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09e1f9fce4e1e"/>
  </p:sldMasterIdLst>
  <p:sldIdLst>
    <p:sldId xmlns:r="http://schemas.openxmlformats.org/officeDocument/2006/relationships" id="256" r:id="R747792d317c44636"/>
    <p:sldId xmlns:r="http://schemas.openxmlformats.org/officeDocument/2006/relationships" id="257" r:id="R2347738c690a461a"/>
    <p:sldId xmlns:r="http://schemas.openxmlformats.org/officeDocument/2006/relationships" id="258" r:id="R06bac8728b0b4f2a"/>
    <p:sldId xmlns:r="http://schemas.openxmlformats.org/officeDocument/2006/relationships" id="259" r:id="Rc0bbdfae58dc4293"/>
    <p:sldId xmlns:r="http://schemas.openxmlformats.org/officeDocument/2006/relationships" id="260" r:id="Rc9d3dec827b74a45"/>
    <p:sldId xmlns:r="http://schemas.openxmlformats.org/officeDocument/2006/relationships" id="261" r:id="Rb53299df9e61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09e1f9fce4e1e" /><Relationship Type="http://schemas.openxmlformats.org/officeDocument/2006/relationships/slide" Target="/ppt/slides/slide1.xml" Id="R747792d317c44636" /><Relationship Type="http://schemas.openxmlformats.org/officeDocument/2006/relationships/slide" Target="/ppt/slides/slide2.xml" Id="R2347738c690a461a" /><Relationship Type="http://schemas.openxmlformats.org/officeDocument/2006/relationships/slide" Target="/ppt/slides/slide3.xml" Id="R06bac8728b0b4f2a" /><Relationship Type="http://schemas.openxmlformats.org/officeDocument/2006/relationships/slide" Target="/ppt/slides/slide4.xml" Id="Rc0bbdfae58dc4293" /><Relationship Type="http://schemas.openxmlformats.org/officeDocument/2006/relationships/slide" Target="/ppt/slides/slide5.xml" Id="Rc9d3dec827b74a45" /><Relationship Type="http://schemas.openxmlformats.org/officeDocument/2006/relationships/slide" Target="/ppt/slides/slide6.xml" Id="Rb53299df9e61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10d832028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a5203a7c4cc6" /><Relationship Type="http://schemas.openxmlformats.org/officeDocument/2006/relationships/theme" Target="/ppt/slideMasters/theme/theme1.xml" Id="R7c7e7456b2b9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6a5203a7c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4f067360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9183b6b1a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34aa29d6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ef14a1726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99916ab2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3a47007d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