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6ca0ea961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0254f3ceb42b5"/>
  </p:sldMasterIdLst>
  <p:sldIdLst>
    <p:sldId xmlns:r="http://schemas.openxmlformats.org/officeDocument/2006/relationships" id="256" r:id="Rb14ce6f8136d4015"/>
    <p:sldId xmlns:r="http://schemas.openxmlformats.org/officeDocument/2006/relationships" id="257" r:id="Ra8bf0409cb85487c"/>
    <p:sldId xmlns:r="http://schemas.openxmlformats.org/officeDocument/2006/relationships" id="258" r:id="R8540972868ce45f1"/>
    <p:sldId xmlns:r="http://schemas.openxmlformats.org/officeDocument/2006/relationships" id="259" r:id="R25f599e0221a4a6b"/>
    <p:sldId xmlns:r="http://schemas.openxmlformats.org/officeDocument/2006/relationships" id="260" r:id="R50143ce5e23e4e26"/>
    <p:sldId xmlns:r="http://schemas.openxmlformats.org/officeDocument/2006/relationships" id="261" r:id="R97249d566e504dff"/>
    <p:sldId xmlns:r="http://schemas.openxmlformats.org/officeDocument/2006/relationships" id="262" r:id="Re552b548ddee4e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0254f3ceb42b5" /><Relationship Type="http://schemas.openxmlformats.org/officeDocument/2006/relationships/slide" Target="/ppt/slides/slide1.xml" Id="Rb14ce6f8136d4015" /><Relationship Type="http://schemas.openxmlformats.org/officeDocument/2006/relationships/slide" Target="/ppt/slides/slide2.xml" Id="Ra8bf0409cb85487c" /><Relationship Type="http://schemas.openxmlformats.org/officeDocument/2006/relationships/slide" Target="/ppt/slides/slide3.xml" Id="R8540972868ce45f1" /><Relationship Type="http://schemas.openxmlformats.org/officeDocument/2006/relationships/slide" Target="/ppt/slides/slide4.xml" Id="R25f599e0221a4a6b" /><Relationship Type="http://schemas.openxmlformats.org/officeDocument/2006/relationships/slide" Target="/ppt/slides/slide5.xml" Id="R50143ce5e23e4e26" /><Relationship Type="http://schemas.openxmlformats.org/officeDocument/2006/relationships/slide" Target="/ppt/slides/slide6.xml" Id="R97249d566e504dff" /><Relationship Type="http://schemas.openxmlformats.org/officeDocument/2006/relationships/slide" Target="/ppt/slides/slide7.xml" Id="Re552b548ddee4e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c0219140d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71f200f2144c1" /><Relationship Type="http://schemas.openxmlformats.org/officeDocument/2006/relationships/theme" Target="/ppt/slideMasters/theme/theme1.xml" Id="R1fd6c3e66278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71f200f21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aa870fab2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f75e8ab5e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6117fd618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ae6c77b8846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eb56a010e46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ec4ac692b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d407ade7b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86J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henning@insignis.no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