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91af93c98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6abab80d94648"/>
  </p:sldMasterIdLst>
  <p:sldIdLst>
    <p:sldId xmlns:r="http://schemas.openxmlformats.org/officeDocument/2006/relationships" id="256" r:id="R805a13167f45473a"/>
    <p:sldId xmlns:r="http://schemas.openxmlformats.org/officeDocument/2006/relationships" id="257" r:id="R4e7087b2af804131"/>
    <p:sldId xmlns:r="http://schemas.openxmlformats.org/officeDocument/2006/relationships" id="258" r:id="Rc75ecf84d9bf4b4b"/>
    <p:sldId xmlns:r="http://schemas.openxmlformats.org/officeDocument/2006/relationships" id="259" r:id="R07deeb49a09c445d"/>
    <p:sldId xmlns:r="http://schemas.openxmlformats.org/officeDocument/2006/relationships" id="260" r:id="R6bf6e5ac52904c1f"/>
    <p:sldId xmlns:r="http://schemas.openxmlformats.org/officeDocument/2006/relationships" id="261" r:id="R8abfaa23f0e6466a"/>
    <p:sldId xmlns:r="http://schemas.openxmlformats.org/officeDocument/2006/relationships" id="262" r:id="Re256d5780696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6abab80d94648" /><Relationship Type="http://schemas.openxmlformats.org/officeDocument/2006/relationships/slide" Target="/ppt/slides/slide1.xml" Id="R805a13167f45473a" /><Relationship Type="http://schemas.openxmlformats.org/officeDocument/2006/relationships/slide" Target="/ppt/slides/slide2.xml" Id="R4e7087b2af804131" /><Relationship Type="http://schemas.openxmlformats.org/officeDocument/2006/relationships/slide" Target="/ppt/slides/slide3.xml" Id="Rc75ecf84d9bf4b4b" /><Relationship Type="http://schemas.openxmlformats.org/officeDocument/2006/relationships/slide" Target="/ppt/slides/slide4.xml" Id="R07deeb49a09c445d" /><Relationship Type="http://schemas.openxmlformats.org/officeDocument/2006/relationships/slide" Target="/ppt/slides/slide5.xml" Id="R6bf6e5ac52904c1f" /><Relationship Type="http://schemas.openxmlformats.org/officeDocument/2006/relationships/slide" Target="/ppt/slides/slide6.xml" Id="R8abfaa23f0e6466a" /><Relationship Type="http://schemas.openxmlformats.org/officeDocument/2006/relationships/slide" Target="/ppt/slides/slide7.xml" Id="Re256d5780696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93415fd93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fae75f7642c1" /><Relationship Type="http://schemas.openxmlformats.org/officeDocument/2006/relationships/theme" Target="/ppt/slideMasters/theme/theme1.xml" Id="R8431353cacf1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0fae75f76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1ab22837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218438e3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30cdb41b9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04d10c49b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842ca839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e95ab981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b414ea16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BEN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10 728 559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Nilsen, Tvetermyra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917 179 565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