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c3249df30d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8c6a182994cd0"/>
  </p:sldMasterIdLst>
  <p:sldIdLst>
    <p:sldId xmlns:r="http://schemas.openxmlformats.org/officeDocument/2006/relationships" id="256" r:id="Rbf59089f34db470f"/>
    <p:sldId xmlns:r="http://schemas.openxmlformats.org/officeDocument/2006/relationships" id="257" r:id="Rb033774053724fb6"/>
    <p:sldId xmlns:r="http://schemas.openxmlformats.org/officeDocument/2006/relationships" id="258" r:id="Rdf5c6dbb526b4c2d"/>
    <p:sldId xmlns:r="http://schemas.openxmlformats.org/officeDocument/2006/relationships" id="259" r:id="Rdd7c9ba4162a4041"/>
    <p:sldId xmlns:r="http://schemas.openxmlformats.org/officeDocument/2006/relationships" id="260" r:id="Race66c094ac94a38"/>
    <p:sldId xmlns:r="http://schemas.openxmlformats.org/officeDocument/2006/relationships" id="261" r:id="Rdd154ee2a1524be6"/>
    <p:sldId xmlns:r="http://schemas.openxmlformats.org/officeDocument/2006/relationships" id="262" r:id="Ree9e3f57b95448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8c6a182994cd0" /><Relationship Type="http://schemas.openxmlformats.org/officeDocument/2006/relationships/slide" Target="/ppt/slides/slide1.xml" Id="Rbf59089f34db470f" /><Relationship Type="http://schemas.openxmlformats.org/officeDocument/2006/relationships/slide" Target="/ppt/slides/slide2.xml" Id="Rb033774053724fb6" /><Relationship Type="http://schemas.openxmlformats.org/officeDocument/2006/relationships/slide" Target="/ppt/slides/slide3.xml" Id="Rdf5c6dbb526b4c2d" /><Relationship Type="http://schemas.openxmlformats.org/officeDocument/2006/relationships/slide" Target="/ppt/slides/slide4.xml" Id="Rdd7c9ba4162a4041" /><Relationship Type="http://schemas.openxmlformats.org/officeDocument/2006/relationships/slide" Target="/ppt/slides/slide5.xml" Id="Race66c094ac94a38" /><Relationship Type="http://schemas.openxmlformats.org/officeDocument/2006/relationships/slide" Target="/ppt/slides/slide6.xml" Id="Rdd154ee2a1524be6" /><Relationship Type="http://schemas.openxmlformats.org/officeDocument/2006/relationships/slide" Target="/ppt/slides/slide7.xml" Id="Ree9e3f57b95448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8f2d35706945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757bcc7404732" /><Relationship Type="http://schemas.openxmlformats.org/officeDocument/2006/relationships/theme" Target="/ppt/slideMasters/theme/theme1.xml" Id="R08d74241e981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8757bcc74047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bba9d34c04f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552b26c59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4a159672046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91db56ee54f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a536f9fe344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40fb1617e47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7c470befd41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DOVRE BYGG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 BYGG ENTREPRENØR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18 545 731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6 088 002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ANDERSEN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MORTEN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Gjølmeslivegen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post@dovrebygg.no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917 150 621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