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c09415a7e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485fbd9364465"/>
  </p:sldMasterIdLst>
  <p:sldIdLst>
    <p:sldId xmlns:r="http://schemas.openxmlformats.org/officeDocument/2006/relationships" id="256" r:id="Rb5a54eaf3bbf44f7"/>
    <p:sldId xmlns:r="http://schemas.openxmlformats.org/officeDocument/2006/relationships" id="257" r:id="Raca9172dc4864393"/>
    <p:sldId xmlns:r="http://schemas.openxmlformats.org/officeDocument/2006/relationships" id="258" r:id="R03ed076c0c5a49b3"/>
    <p:sldId xmlns:r="http://schemas.openxmlformats.org/officeDocument/2006/relationships" id="259" r:id="Rc0c29cd4ceb7487a"/>
    <p:sldId xmlns:r="http://schemas.openxmlformats.org/officeDocument/2006/relationships" id="260" r:id="Rc4ffac2232b94319"/>
    <p:sldId xmlns:r="http://schemas.openxmlformats.org/officeDocument/2006/relationships" id="261" r:id="Rf4811f2556184ca1"/>
    <p:sldId xmlns:r="http://schemas.openxmlformats.org/officeDocument/2006/relationships" id="262" r:id="R9d70f2783fdf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485fbd9364465" /><Relationship Type="http://schemas.openxmlformats.org/officeDocument/2006/relationships/slide" Target="/ppt/slides/slide1.xml" Id="Rb5a54eaf3bbf44f7" /><Relationship Type="http://schemas.openxmlformats.org/officeDocument/2006/relationships/slide" Target="/ppt/slides/slide2.xml" Id="Raca9172dc4864393" /><Relationship Type="http://schemas.openxmlformats.org/officeDocument/2006/relationships/slide" Target="/ppt/slides/slide3.xml" Id="R03ed076c0c5a49b3" /><Relationship Type="http://schemas.openxmlformats.org/officeDocument/2006/relationships/slide" Target="/ppt/slides/slide4.xml" Id="Rc0c29cd4ceb7487a" /><Relationship Type="http://schemas.openxmlformats.org/officeDocument/2006/relationships/slide" Target="/ppt/slides/slide5.xml" Id="Rc4ffac2232b94319" /><Relationship Type="http://schemas.openxmlformats.org/officeDocument/2006/relationships/slide" Target="/ppt/slides/slide6.xml" Id="Rf4811f2556184ca1" /><Relationship Type="http://schemas.openxmlformats.org/officeDocument/2006/relationships/slide" Target="/ppt/slides/slide7.xml" Id="R9d70f2783fdf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d826b3d8d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f04b70a747c7" /><Relationship Type="http://schemas.openxmlformats.org/officeDocument/2006/relationships/theme" Target="/ppt/slideMasters/theme/theme1.xml" Id="R2c0a63ae397e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af04b70a7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51dc4e46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a518e475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ab470d40f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5f3d935ac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7f3d9d210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ff9a339f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8539d6ee8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