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cdd362558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a7d376bec4208"/>
  </p:sldMasterIdLst>
  <p:sldIdLst>
    <p:sldId xmlns:r="http://schemas.openxmlformats.org/officeDocument/2006/relationships" id="256" r:id="R3c1f883cbdb241d4"/>
    <p:sldId xmlns:r="http://schemas.openxmlformats.org/officeDocument/2006/relationships" id="257" r:id="R7e5dacdc7bcc4c31"/>
    <p:sldId xmlns:r="http://schemas.openxmlformats.org/officeDocument/2006/relationships" id="258" r:id="Rcd1632bde9fa4720"/>
    <p:sldId xmlns:r="http://schemas.openxmlformats.org/officeDocument/2006/relationships" id="259" r:id="R88f0d89403ba4192"/>
    <p:sldId xmlns:r="http://schemas.openxmlformats.org/officeDocument/2006/relationships" id="260" r:id="Ra57b9605fa7b4b41"/>
    <p:sldId xmlns:r="http://schemas.openxmlformats.org/officeDocument/2006/relationships" id="261" r:id="Rfd2ebad26a71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a7d376bec4208" /><Relationship Type="http://schemas.openxmlformats.org/officeDocument/2006/relationships/slide" Target="/ppt/slides/slide1.xml" Id="R3c1f883cbdb241d4" /><Relationship Type="http://schemas.openxmlformats.org/officeDocument/2006/relationships/slide" Target="/ppt/slides/slide2.xml" Id="R7e5dacdc7bcc4c31" /><Relationship Type="http://schemas.openxmlformats.org/officeDocument/2006/relationships/slide" Target="/ppt/slides/slide3.xml" Id="Rcd1632bde9fa4720" /><Relationship Type="http://schemas.openxmlformats.org/officeDocument/2006/relationships/slide" Target="/ppt/slides/slide4.xml" Id="R88f0d89403ba4192" /><Relationship Type="http://schemas.openxmlformats.org/officeDocument/2006/relationships/slide" Target="/ppt/slides/slide5.xml" Id="Ra57b9605fa7b4b41" /><Relationship Type="http://schemas.openxmlformats.org/officeDocument/2006/relationships/slide" Target="/ppt/slides/slide6.xml" Id="Rfd2ebad26a71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85a2c7192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08359f3d849af" /><Relationship Type="http://schemas.openxmlformats.org/officeDocument/2006/relationships/theme" Target="/ppt/slideMasters/theme/theme1.xml" Id="R4c54311858f3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08359f3d8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6404eb4c3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b680ad3a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c0cd0175c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1c938961e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195fd5480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7dbb925df41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