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a000c83eb341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621de6bb864ef3"/>
  </p:sldMasterIdLst>
  <p:sldIdLst>
    <p:sldId xmlns:r="http://schemas.openxmlformats.org/officeDocument/2006/relationships" id="256" r:id="R8b40517619034253"/>
    <p:sldId xmlns:r="http://schemas.openxmlformats.org/officeDocument/2006/relationships" id="257" r:id="R4ef0f07f414b47da"/>
    <p:sldId xmlns:r="http://schemas.openxmlformats.org/officeDocument/2006/relationships" id="258" r:id="Rb0ca6ec264ea4fb1"/>
    <p:sldId xmlns:r="http://schemas.openxmlformats.org/officeDocument/2006/relationships" id="259" r:id="R4763c4c823694e86"/>
    <p:sldId xmlns:r="http://schemas.openxmlformats.org/officeDocument/2006/relationships" id="260" r:id="R799170e9c577478c"/>
    <p:sldId xmlns:r="http://schemas.openxmlformats.org/officeDocument/2006/relationships" id="261" r:id="Rc9092a88f1674fa1"/>
    <p:sldId xmlns:r="http://schemas.openxmlformats.org/officeDocument/2006/relationships" id="262" r:id="Rbf8504257d754e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21de6bb864ef3" /><Relationship Type="http://schemas.openxmlformats.org/officeDocument/2006/relationships/slide" Target="/ppt/slides/slide1.xml" Id="R8b40517619034253" /><Relationship Type="http://schemas.openxmlformats.org/officeDocument/2006/relationships/slide" Target="/ppt/slides/slide2.xml" Id="R4ef0f07f414b47da" /><Relationship Type="http://schemas.openxmlformats.org/officeDocument/2006/relationships/slide" Target="/ppt/slides/slide3.xml" Id="Rb0ca6ec264ea4fb1" /><Relationship Type="http://schemas.openxmlformats.org/officeDocument/2006/relationships/slide" Target="/ppt/slides/slide4.xml" Id="R4763c4c823694e86" /><Relationship Type="http://schemas.openxmlformats.org/officeDocument/2006/relationships/slide" Target="/ppt/slides/slide5.xml" Id="R799170e9c577478c" /><Relationship Type="http://schemas.openxmlformats.org/officeDocument/2006/relationships/slide" Target="/ppt/slides/slide6.xml" Id="Rc9092a88f1674fa1" /><Relationship Type="http://schemas.openxmlformats.org/officeDocument/2006/relationships/slide" Target="/ppt/slides/slide7.xml" Id="Rbf8504257d754e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261cf811a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5bec5aad24ece" /><Relationship Type="http://schemas.openxmlformats.org/officeDocument/2006/relationships/theme" Target="/ppt/slideMasters/theme/theme1.xml" Id="R16914845fb75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5bec5aad2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26e75f02f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5c9eb231d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97f5cbba9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d72c3d37a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73f7f0b27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f6891e08241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f516d09ca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NORMAR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NORMAR III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370 287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25 420 446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25 461 138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NORALF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Mulagata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917 144 087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III AS</a:t>
            </a:r>
          </a:p>
        </p:txBody>
      </p:sp>
    </p:spTree>
  </p:cSld>
  <p:clrMapOvr>
    <a:masterClrMapping xmlns:a="http://schemas.openxmlformats.org/drawingml/2006/main"/>
  </p:clrMapOvr>
</p:sld>
</file>