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cd8d5db2b40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0ba2a4ef5548d5"/>
  </p:sldMasterIdLst>
  <p:sldIdLst>
    <p:sldId xmlns:r="http://schemas.openxmlformats.org/officeDocument/2006/relationships" id="256" r:id="R0f6e98df9ef54ae0"/>
    <p:sldId xmlns:r="http://schemas.openxmlformats.org/officeDocument/2006/relationships" id="257" r:id="Rbdddd289e1cd46d4"/>
    <p:sldId xmlns:r="http://schemas.openxmlformats.org/officeDocument/2006/relationships" id="258" r:id="R2d37ca32599e4fc6"/>
    <p:sldId xmlns:r="http://schemas.openxmlformats.org/officeDocument/2006/relationships" id="259" r:id="Rd64ee04182104f8a"/>
    <p:sldId xmlns:r="http://schemas.openxmlformats.org/officeDocument/2006/relationships" id="260" r:id="Rbaae5f287a1b4653"/>
    <p:sldId xmlns:r="http://schemas.openxmlformats.org/officeDocument/2006/relationships" id="261" r:id="R8a2abe7a4c874563"/>
    <p:sldId xmlns:r="http://schemas.openxmlformats.org/officeDocument/2006/relationships" id="262" r:id="Rb387212d6059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ba2a4ef5548d5" /><Relationship Type="http://schemas.openxmlformats.org/officeDocument/2006/relationships/slide" Target="/ppt/slides/slide1.xml" Id="R0f6e98df9ef54ae0" /><Relationship Type="http://schemas.openxmlformats.org/officeDocument/2006/relationships/slide" Target="/ppt/slides/slide2.xml" Id="Rbdddd289e1cd46d4" /><Relationship Type="http://schemas.openxmlformats.org/officeDocument/2006/relationships/slide" Target="/ppt/slides/slide3.xml" Id="R2d37ca32599e4fc6" /><Relationship Type="http://schemas.openxmlformats.org/officeDocument/2006/relationships/slide" Target="/ppt/slides/slide4.xml" Id="Rd64ee04182104f8a" /><Relationship Type="http://schemas.openxmlformats.org/officeDocument/2006/relationships/slide" Target="/ppt/slides/slide5.xml" Id="Rbaae5f287a1b4653" /><Relationship Type="http://schemas.openxmlformats.org/officeDocument/2006/relationships/slide" Target="/ppt/slides/slide6.xml" Id="R8a2abe7a4c874563" /><Relationship Type="http://schemas.openxmlformats.org/officeDocument/2006/relationships/slide" Target="/ppt/slides/slide7.xml" Id="Rb387212d6059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85c512b9b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51c55d74c4c35" /><Relationship Type="http://schemas.openxmlformats.org/officeDocument/2006/relationships/theme" Target="/ppt/slideMasters/theme/theme1.xml" Id="R15d5e0946504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51c55d74c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cedfd47fb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351c51d704e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2f4629468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cd7ad5e9e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16bc245d0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083b284a4a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68568a8a347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WANGEN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WANGEN REGNSKAP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−433 443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1 234 563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2 707 044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FESTNINGEN ØKONOMI OG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LINE LANGHELLE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Gyldenborg, Kongsvinger festning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2213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post@wangenregnskap.no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917 142 076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WANGEN REGNSKAP AS</a:t>
            </a:r>
          </a:p>
        </p:txBody>
      </p:sp>
    </p:spTree>
  </p:cSld>
  <p:clrMapOvr>
    <a:masterClrMapping xmlns:a="http://schemas.openxmlformats.org/drawingml/2006/main"/>
  </p:clrMapOvr>
</p:sld>
</file>