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5be0313b3544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cfc385b5bb4da8"/>
  </p:sldMasterIdLst>
  <p:sldIdLst>
    <p:sldId xmlns:r="http://schemas.openxmlformats.org/officeDocument/2006/relationships" id="256" r:id="R64c11d1ca2524b6d"/>
    <p:sldId xmlns:r="http://schemas.openxmlformats.org/officeDocument/2006/relationships" id="257" r:id="R42070373e61d4660"/>
    <p:sldId xmlns:r="http://schemas.openxmlformats.org/officeDocument/2006/relationships" id="258" r:id="R43f84365fefb41da"/>
    <p:sldId xmlns:r="http://schemas.openxmlformats.org/officeDocument/2006/relationships" id="259" r:id="R461ccc447b92451f"/>
    <p:sldId xmlns:r="http://schemas.openxmlformats.org/officeDocument/2006/relationships" id="260" r:id="R6455be2a337e40fd"/>
    <p:sldId xmlns:r="http://schemas.openxmlformats.org/officeDocument/2006/relationships" id="261" r:id="Rebadadcbe1a148b0"/>
    <p:sldId xmlns:r="http://schemas.openxmlformats.org/officeDocument/2006/relationships" id="262" r:id="R7795ed983c4a48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cfc385b5bb4da8" /><Relationship Type="http://schemas.openxmlformats.org/officeDocument/2006/relationships/slide" Target="/ppt/slides/slide1.xml" Id="R64c11d1ca2524b6d" /><Relationship Type="http://schemas.openxmlformats.org/officeDocument/2006/relationships/slide" Target="/ppt/slides/slide2.xml" Id="R42070373e61d4660" /><Relationship Type="http://schemas.openxmlformats.org/officeDocument/2006/relationships/slide" Target="/ppt/slides/slide3.xml" Id="R43f84365fefb41da" /><Relationship Type="http://schemas.openxmlformats.org/officeDocument/2006/relationships/slide" Target="/ppt/slides/slide4.xml" Id="R461ccc447b92451f" /><Relationship Type="http://schemas.openxmlformats.org/officeDocument/2006/relationships/slide" Target="/ppt/slides/slide5.xml" Id="R6455be2a337e40fd" /><Relationship Type="http://schemas.openxmlformats.org/officeDocument/2006/relationships/slide" Target="/ppt/slides/slide6.xml" Id="Rebadadcbe1a148b0" /><Relationship Type="http://schemas.openxmlformats.org/officeDocument/2006/relationships/slide" Target="/ppt/slides/slide7.xml" Id="R7795ed983c4a48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4b23961f7f4e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ec634eb404632" /><Relationship Type="http://schemas.openxmlformats.org/officeDocument/2006/relationships/theme" Target="/ppt/slideMasters/theme/theme1.xml" Id="R968cc048a87f4e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5ec634eb4046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106612f9124f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ee0d074194a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1da96dbda42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4364302d644c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d474816504d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d87ea5ef646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79aea27604e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EKHO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EKHO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EKHO HOLDING AS ble etablert [år] og holder til i Åsgårdstrand.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EKHO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EKHO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EKHO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−98 204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−560 069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1 786 855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1 963 453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EKHO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HANTHO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EKHO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Åsgårdstrandsveien 363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3179 Åsgårdstrand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917 137 005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EKHO HOLDING AS</a:t>
            </a:r>
          </a:p>
        </p:txBody>
      </p:sp>
    </p:spTree>
  </p:cSld>
  <p:clrMapOvr>
    <a:masterClrMapping xmlns:a="http://schemas.openxmlformats.org/drawingml/2006/main"/>
  </p:clrMapOvr>
</p:sld>
</file>