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1df18c587c4e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dad5e967ba4f4e"/>
  </p:sldMasterIdLst>
  <p:sldIdLst>
    <p:sldId xmlns:r="http://schemas.openxmlformats.org/officeDocument/2006/relationships" id="256" r:id="Rd0c5f0d484a64beb"/>
    <p:sldId xmlns:r="http://schemas.openxmlformats.org/officeDocument/2006/relationships" id="257" r:id="R3b17f6c77d034042"/>
    <p:sldId xmlns:r="http://schemas.openxmlformats.org/officeDocument/2006/relationships" id="258" r:id="R47373b9318754dd4"/>
    <p:sldId xmlns:r="http://schemas.openxmlformats.org/officeDocument/2006/relationships" id="259" r:id="R15e93bca3f0a416c"/>
    <p:sldId xmlns:r="http://schemas.openxmlformats.org/officeDocument/2006/relationships" id="260" r:id="R67fb3f6e2bfc4eea"/>
    <p:sldId xmlns:r="http://schemas.openxmlformats.org/officeDocument/2006/relationships" id="261" r:id="R7a40930278c848f0"/>
    <p:sldId xmlns:r="http://schemas.openxmlformats.org/officeDocument/2006/relationships" id="262" r:id="R39a3dec6488d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ad5e967ba4f4e" /><Relationship Type="http://schemas.openxmlformats.org/officeDocument/2006/relationships/slide" Target="/ppt/slides/slide1.xml" Id="Rd0c5f0d484a64beb" /><Relationship Type="http://schemas.openxmlformats.org/officeDocument/2006/relationships/slide" Target="/ppt/slides/slide2.xml" Id="R3b17f6c77d034042" /><Relationship Type="http://schemas.openxmlformats.org/officeDocument/2006/relationships/slide" Target="/ppt/slides/slide3.xml" Id="R47373b9318754dd4" /><Relationship Type="http://schemas.openxmlformats.org/officeDocument/2006/relationships/slide" Target="/ppt/slides/slide4.xml" Id="R15e93bca3f0a416c" /><Relationship Type="http://schemas.openxmlformats.org/officeDocument/2006/relationships/slide" Target="/ppt/slides/slide5.xml" Id="R67fb3f6e2bfc4eea" /><Relationship Type="http://schemas.openxmlformats.org/officeDocument/2006/relationships/slide" Target="/ppt/slides/slide6.xml" Id="R7a40930278c848f0" /><Relationship Type="http://schemas.openxmlformats.org/officeDocument/2006/relationships/slide" Target="/ppt/slides/slide7.xml" Id="R39a3dec6488d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27a743d994b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691abaf464601" /><Relationship Type="http://schemas.openxmlformats.org/officeDocument/2006/relationships/theme" Target="/ppt/slideMasters/theme/theme1.xml" Id="R2dc700070bc542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e691abaf46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47f74ea2e41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363f815cf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7670c5c064e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83e0dbfa049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99ebb129043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14421bc104c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a01176f08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MEVIND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21 201 329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21 316 824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JOHAN HADDAL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917 127 239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