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d9006d309e44f6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630a18a065f4264"/>
  </p:sldMasterIdLst>
  <p:sldIdLst>
    <p:sldId xmlns:r="http://schemas.openxmlformats.org/officeDocument/2006/relationships" id="256" r:id="R905117158374482e"/>
    <p:sldId xmlns:r="http://schemas.openxmlformats.org/officeDocument/2006/relationships" id="257" r:id="R75ad6f8dc60b4549"/>
    <p:sldId xmlns:r="http://schemas.openxmlformats.org/officeDocument/2006/relationships" id="258" r:id="Rac1a8b8420ce4960"/>
    <p:sldId xmlns:r="http://schemas.openxmlformats.org/officeDocument/2006/relationships" id="259" r:id="Rc6ce23e1b5414e3e"/>
    <p:sldId xmlns:r="http://schemas.openxmlformats.org/officeDocument/2006/relationships" id="260" r:id="Rf659672fd94e4fd3"/>
    <p:sldId xmlns:r="http://schemas.openxmlformats.org/officeDocument/2006/relationships" id="261" r:id="R2cab5ac353d3475d"/>
    <p:sldId xmlns:r="http://schemas.openxmlformats.org/officeDocument/2006/relationships" id="262" r:id="R274fdc8ab4e5430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630a18a065f4264" /><Relationship Type="http://schemas.openxmlformats.org/officeDocument/2006/relationships/slide" Target="/ppt/slides/slide1.xml" Id="R905117158374482e" /><Relationship Type="http://schemas.openxmlformats.org/officeDocument/2006/relationships/slide" Target="/ppt/slides/slide2.xml" Id="R75ad6f8dc60b4549" /><Relationship Type="http://schemas.openxmlformats.org/officeDocument/2006/relationships/slide" Target="/ppt/slides/slide3.xml" Id="Rac1a8b8420ce4960" /><Relationship Type="http://schemas.openxmlformats.org/officeDocument/2006/relationships/slide" Target="/ppt/slides/slide4.xml" Id="Rc6ce23e1b5414e3e" /><Relationship Type="http://schemas.openxmlformats.org/officeDocument/2006/relationships/slide" Target="/ppt/slides/slide5.xml" Id="Rf659672fd94e4fd3" /><Relationship Type="http://schemas.openxmlformats.org/officeDocument/2006/relationships/slide" Target="/ppt/slides/slide6.xml" Id="R2cab5ac353d3475d" /><Relationship Type="http://schemas.openxmlformats.org/officeDocument/2006/relationships/slide" Target="/ppt/slides/slide7.xml" Id="R274fdc8ab4e5430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5624d4ae1db40e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cf69d02fe554ac7" /><Relationship Type="http://schemas.openxmlformats.org/officeDocument/2006/relationships/theme" Target="/ppt/slideMasters/theme/theme1.xml" Id="R77203c7f13d043a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cf69d02fe554ac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c6e894f30b4db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b2a0486eb844e4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d5b08e9b46487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5ee53f4703241e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b340013b7b0489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9373b27a8a74ee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5d3593390054f2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STORHEIM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STORHEIM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STORHEIM HOLDING AS ble etablert [år] og holder til i Ulset.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STORHEIM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STORHEIM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STORHEIM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−20 163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760 924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7 442 719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9 028 146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STORHEIM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EGIL STORHEIM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ISELIN STORHEIM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STORHEIM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Egil Storheim, Nedre Ulsetskogen 18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5119 Ulset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917 106 916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STORHEIM HOLDING AS</a:t>
            </a:r>
          </a:p>
        </p:txBody>
      </p:sp>
    </p:spTree>
  </p:cSld>
  <p:clrMapOvr>
    <a:masterClrMapping xmlns:a="http://schemas.openxmlformats.org/drawingml/2006/main"/>
  </p:clrMapOvr>
</p:sld>
</file>