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553d06bb4e44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6d05c06f8442c1"/>
  </p:sldMasterIdLst>
  <p:sldIdLst>
    <p:sldId xmlns:r="http://schemas.openxmlformats.org/officeDocument/2006/relationships" id="256" r:id="Re12c509cf63241fc"/>
    <p:sldId xmlns:r="http://schemas.openxmlformats.org/officeDocument/2006/relationships" id="257" r:id="Rb15bdd261d44440c"/>
    <p:sldId xmlns:r="http://schemas.openxmlformats.org/officeDocument/2006/relationships" id="258" r:id="R29e445d1b4ef4bbc"/>
    <p:sldId xmlns:r="http://schemas.openxmlformats.org/officeDocument/2006/relationships" id="259" r:id="R5812cccf8b814e46"/>
    <p:sldId xmlns:r="http://schemas.openxmlformats.org/officeDocument/2006/relationships" id="260" r:id="R94fd49dbe9184839"/>
    <p:sldId xmlns:r="http://schemas.openxmlformats.org/officeDocument/2006/relationships" id="261" r:id="R857f5f6979244d88"/>
    <p:sldId xmlns:r="http://schemas.openxmlformats.org/officeDocument/2006/relationships" id="262" r:id="R5fafb2bc8a25476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6d05c06f8442c1" /><Relationship Type="http://schemas.openxmlformats.org/officeDocument/2006/relationships/slide" Target="/ppt/slides/slide1.xml" Id="Re12c509cf63241fc" /><Relationship Type="http://schemas.openxmlformats.org/officeDocument/2006/relationships/slide" Target="/ppt/slides/slide2.xml" Id="Rb15bdd261d44440c" /><Relationship Type="http://schemas.openxmlformats.org/officeDocument/2006/relationships/slide" Target="/ppt/slides/slide3.xml" Id="R29e445d1b4ef4bbc" /><Relationship Type="http://schemas.openxmlformats.org/officeDocument/2006/relationships/slide" Target="/ppt/slides/slide4.xml" Id="R5812cccf8b814e46" /><Relationship Type="http://schemas.openxmlformats.org/officeDocument/2006/relationships/slide" Target="/ppt/slides/slide5.xml" Id="R94fd49dbe9184839" /><Relationship Type="http://schemas.openxmlformats.org/officeDocument/2006/relationships/slide" Target="/ppt/slides/slide6.xml" Id="R857f5f6979244d88" /><Relationship Type="http://schemas.openxmlformats.org/officeDocument/2006/relationships/slide" Target="/ppt/slides/slide7.xml" Id="R5fafb2bc8a25476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1ea10c4f8b4b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a9cf6dda8c46c6" /><Relationship Type="http://schemas.openxmlformats.org/officeDocument/2006/relationships/theme" Target="/ppt/slideMasters/theme/theme1.xml" Id="R4a216ca9c85440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a9cf6dda8c46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665d8094fb498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19d8164efb4d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7e2a6e168c466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e4138988c34f7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783de16aab4e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c48caae56a43e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5360ec66c647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 BETONG OG STEIN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BETONG OG STEIN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 BETONG OG STEIN AS ble etablert [år] og holder til i Lierskogen.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BETONG OG STEIN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BETONG OG STEIN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BETONG OG STEIN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24 399 296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3 854 537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3 370 475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2 763 038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7 695 977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BETONG OG STEIN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AA-GRUPPEN AS  –  52,3 %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IWONA OG FRANZ HOLDING AS  –  37,8 %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KAMIL MARIUSZ ADAMCZYK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BETONG OG STEIN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Drammensvei 98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3420 Lierskogen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96 74 99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bygg.anlegg@gmail.com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bbogs.no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917 106 908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BETONG OG STEIN AS</a:t>
            </a:r>
          </a:p>
        </p:txBody>
      </p:sp>
    </p:spTree>
  </p:cSld>
  <p:clrMapOvr>
    <a:masterClrMapping xmlns:a="http://schemas.openxmlformats.org/drawingml/2006/main"/>
  </p:clrMapOvr>
</p:sld>
</file>