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30598e80d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6ac4f95634f59"/>
  </p:sldMasterIdLst>
  <p:sldIdLst>
    <p:sldId xmlns:r="http://schemas.openxmlformats.org/officeDocument/2006/relationships" id="256" r:id="Ref41487aaa9646ce"/>
    <p:sldId xmlns:r="http://schemas.openxmlformats.org/officeDocument/2006/relationships" id="257" r:id="R226f04807fb44045"/>
    <p:sldId xmlns:r="http://schemas.openxmlformats.org/officeDocument/2006/relationships" id="258" r:id="R5baac6b2b5f549df"/>
    <p:sldId xmlns:r="http://schemas.openxmlformats.org/officeDocument/2006/relationships" id="259" r:id="Rc13edcc49c234b5c"/>
    <p:sldId xmlns:r="http://schemas.openxmlformats.org/officeDocument/2006/relationships" id="260" r:id="R872ff40b14624124"/>
    <p:sldId xmlns:r="http://schemas.openxmlformats.org/officeDocument/2006/relationships" id="261" r:id="Rabad58832ea24843"/>
    <p:sldId xmlns:r="http://schemas.openxmlformats.org/officeDocument/2006/relationships" id="262" r:id="R73475447977a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6ac4f95634f59" /><Relationship Type="http://schemas.openxmlformats.org/officeDocument/2006/relationships/slide" Target="/ppt/slides/slide1.xml" Id="Ref41487aaa9646ce" /><Relationship Type="http://schemas.openxmlformats.org/officeDocument/2006/relationships/slide" Target="/ppt/slides/slide2.xml" Id="R226f04807fb44045" /><Relationship Type="http://schemas.openxmlformats.org/officeDocument/2006/relationships/slide" Target="/ppt/slides/slide3.xml" Id="R5baac6b2b5f549df" /><Relationship Type="http://schemas.openxmlformats.org/officeDocument/2006/relationships/slide" Target="/ppt/slides/slide4.xml" Id="Rc13edcc49c234b5c" /><Relationship Type="http://schemas.openxmlformats.org/officeDocument/2006/relationships/slide" Target="/ppt/slides/slide5.xml" Id="R872ff40b14624124" /><Relationship Type="http://schemas.openxmlformats.org/officeDocument/2006/relationships/slide" Target="/ppt/slides/slide6.xml" Id="Rabad58832ea24843" /><Relationship Type="http://schemas.openxmlformats.org/officeDocument/2006/relationships/slide" Target="/ppt/slides/slide7.xml" Id="R73475447977a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f903687f6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7603773d43e5" /><Relationship Type="http://schemas.openxmlformats.org/officeDocument/2006/relationships/theme" Target="/ppt/slideMasters/theme/theme1.xml" Id="R99cfb35384f6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07603773d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95e0606f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f22b7d0d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58fac6a5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20ee789c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a4613412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df2ff995b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f0ad892e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