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d863c246774e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9a1b016bf74a18"/>
  </p:sldMasterIdLst>
  <p:sldIdLst>
    <p:sldId xmlns:r="http://schemas.openxmlformats.org/officeDocument/2006/relationships" id="256" r:id="R29aa8ebb8bba490a"/>
    <p:sldId xmlns:r="http://schemas.openxmlformats.org/officeDocument/2006/relationships" id="257" r:id="Re2fe2482079d4b15"/>
    <p:sldId xmlns:r="http://schemas.openxmlformats.org/officeDocument/2006/relationships" id="258" r:id="Rf53d5df2d28d442d"/>
    <p:sldId xmlns:r="http://schemas.openxmlformats.org/officeDocument/2006/relationships" id="259" r:id="R6069a3e9e6b145ec"/>
    <p:sldId xmlns:r="http://schemas.openxmlformats.org/officeDocument/2006/relationships" id="260" r:id="R7b241864010242d5"/>
    <p:sldId xmlns:r="http://schemas.openxmlformats.org/officeDocument/2006/relationships" id="261" r:id="R8aaeaa4a81364b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a1b016bf74a18" /><Relationship Type="http://schemas.openxmlformats.org/officeDocument/2006/relationships/slide" Target="/ppt/slides/slide1.xml" Id="R29aa8ebb8bba490a" /><Relationship Type="http://schemas.openxmlformats.org/officeDocument/2006/relationships/slide" Target="/ppt/slides/slide2.xml" Id="Re2fe2482079d4b15" /><Relationship Type="http://schemas.openxmlformats.org/officeDocument/2006/relationships/slide" Target="/ppt/slides/slide3.xml" Id="Rf53d5df2d28d442d" /><Relationship Type="http://schemas.openxmlformats.org/officeDocument/2006/relationships/slide" Target="/ppt/slides/slide4.xml" Id="R6069a3e9e6b145ec" /><Relationship Type="http://schemas.openxmlformats.org/officeDocument/2006/relationships/slide" Target="/ppt/slides/slide5.xml" Id="R7b241864010242d5" /><Relationship Type="http://schemas.openxmlformats.org/officeDocument/2006/relationships/slide" Target="/ppt/slides/slide6.xml" Id="R8aaeaa4a81364b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4ca9e356f45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564c6d7d54baa" /><Relationship Type="http://schemas.openxmlformats.org/officeDocument/2006/relationships/theme" Target="/ppt/slideMasters/theme/theme1.xml" Id="Rc094134d4d6a4e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564c6d7d54b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729b396ef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dbdcd4103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e578dcf15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70d0f2feb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0186e1f1c4c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187754127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Skorpaveien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6512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917 098 905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