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b648a34c0040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3ee22e7dad4bf4"/>
  </p:sldMasterIdLst>
  <p:sldIdLst>
    <p:sldId xmlns:r="http://schemas.openxmlformats.org/officeDocument/2006/relationships" id="256" r:id="R4ff242a6a5f840d5"/>
    <p:sldId xmlns:r="http://schemas.openxmlformats.org/officeDocument/2006/relationships" id="257" r:id="R5a9df9d771e74d76"/>
    <p:sldId xmlns:r="http://schemas.openxmlformats.org/officeDocument/2006/relationships" id="258" r:id="R55dd0c754811476b"/>
    <p:sldId xmlns:r="http://schemas.openxmlformats.org/officeDocument/2006/relationships" id="259" r:id="R45e056104a424a66"/>
    <p:sldId xmlns:r="http://schemas.openxmlformats.org/officeDocument/2006/relationships" id="260" r:id="Rd79bdb27328e49d9"/>
    <p:sldId xmlns:r="http://schemas.openxmlformats.org/officeDocument/2006/relationships" id="261" r:id="R343fe9fe09d248ae"/>
    <p:sldId xmlns:r="http://schemas.openxmlformats.org/officeDocument/2006/relationships" id="262" r:id="Rde0d6ccc6a754af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3ee22e7dad4bf4" /><Relationship Type="http://schemas.openxmlformats.org/officeDocument/2006/relationships/slide" Target="/ppt/slides/slide1.xml" Id="R4ff242a6a5f840d5" /><Relationship Type="http://schemas.openxmlformats.org/officeDocument/2006/relationships/slide" Target="/ppt/slides/slide2.xml" Id="R5a9df9d771e74d76" /><Relationship Type="http://schemas.openxmlformats.org/officeDocument/2006/relationships/slide" Target="/ppt/slides/slide3.xml" Id="R55dd0c754811476b" /><Relationship Type="http://schemas.openxmlformats.org/officeDocument/2006/relationships/slide" Target="/ppt/slides/slide4.xml" Id="R45e056104a424a66" /><Relationship Type="http://schemas.openxmlformats.org/officeDocument/2006/relationships/slide" Target="/ppt/slides/slide5.xml" Id="Rd79bdb27328e49d9" /><Relationship Type="http://schemas.openxmlformats.org/officeDocument/2006/relationships/slide" Target="/ppt/slides/slide6.xml" Id="R343fe9fe09d248ae" /><Relationship Type="http://schemas.openxmlformats.org/officeDocument/2006/relationships/slide" Target="/ppt/slides/slide7.xml" Id="Rde0d6ccc6a754af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9884203c8743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ece85d64dd4331" /><Relationship Type="http://schemas.openxmlformats.org/officeDocument/2006/relationships/theme" Target="/ppt/slideMasters/theme/theme1.xml" Id="R6a309383946d4d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ece85d64dd43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08b55a3028454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fd15a5917e42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0452f49f8d4a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c8433abae54b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bbd751ea4d44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75da6ad76949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0b0fa6d3b445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A. GREPSTAD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A. GREPSTAD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−27 038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756 043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7 354 222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9 015 089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ALEKSANDER GREPSTAD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Aleksander Grepstad, Nystuveien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5019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917 090 491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