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cd93d789e248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58af94f1d9499e"/>
  </p:sldMasterIdLst>
  <p:sldIdLst>
    <p:sldId xmlns:r="http://schemas.openxmlformats.org/officeDocument/2006/relationships" id="256" r:id="Rc79c10b45e6f48dd"/>
    <p:sldId xmlns:r="http://schemas.openxmlformats.org/officeDocument/2006/relationships" id="257" r:id="R67c37f3864ee4d91"/>
    <p:sldId xmlns:r="http://schemas.openxmlformats.org/officeDocument/2006/relationships" id="258" r:id="Rdc4eab4e81a946dd"/>
    <p:sldId xmlns:r="http://schemas.openxmlformats.org/officeDocument/2006/relationships" id="259" r:id="R43e80bfa3c124d33"/>
    <p:sldId xmlns:r="http://schemas.openxmlformats.org/officeDocument/2006/relationships" id="260" r:id="R82c08759c4ea45a6"/>
    <p:sldId xmlns:r="http://schemas.openxmlformats.org/officeDocument/2006/relationships" id="261" r:id="Rb9dc65036ed74c57"/>
    <p:sldId xmlns:r="http://schemas.openxmlformats.org/officeDocument/2006/relationships" id="262" r:id="R78d1888b78c040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58af94f1d9499e" /><Relationship Type="http://schemas.openxmlformats.org/officeDocument/2006/relationships/slide" Target="/ppt/slides/slide1.xml" Id="Rc79c10b45e6f48dd" /><Relationship Type="http://schemas.openxmlformats.org/officeDocument/2006/relationships/slide" Target="/ppt/slides/slide2.xml" Id="R67c37f3864ee4d91" /><Relationship Type="http://schemas.openxmlformats.org/officeDocument/2006/relationships/slide" Target="/ppt/slides/slide3.xml" Id="Rdc4eab4e81a946dd" /><Relationship Type="http://schemas.openxmlformats.org/officeDocument/2006/relationships/slide" Target="/ppt/slides/slide4.xml" Id="R43e80bfa3c124d33" /><Relationship Type="http://schemas.openxmlformats.org/officeDocument/2006/relationships/slide" Target="/ppt/slides/slide5.xml" Id="R82c08759c4ea45a6" /><Relationship Type="http://schemas.openxmlformats.org/officeDocument/2006/relationships/slide" Target="/ppt/slides/slide6.xml" Id="Rb9dc65036ed74c57" /><Relationship Type="http://schemas.openxmlformats.org/officeDocument/2006/relationships/slide" Target="/ppt/slides/slide7.xml" Id="R78d1888b78c040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980d1dac1745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742421be541f5" /><Relationship Type="http://schemas.openxmlformats.org/officeDocument/2006/relationships/theme" Target="/ppt/slideMasters/theme/theme1.xml" Id="R190fff9ac65047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9742421be541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0dc00c3494d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4e12809dd4f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f2f3df1444b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4aeb2c30646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5f00ec47947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b936647fd4f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baddb3afe48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 EIENDOM AS ble etablert [år] og holder til i Vartdal.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11 043 757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3 883 745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11 906 725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FLAMINGO HOLDING AS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 EIENDOM AS  –  21,0 %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HOLDING AS  –  12,4 %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Vartdalsstranda 1072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6170 Vartdal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04 83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vartdal@vartdalplast.no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917 082 839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 EIENDOM AS</a:t>
            </a:r>
          </a:p>
        </p:txBody>
      </p:sp>
    </p:spTree>
  </p:cSld>
  <p:clrMapOvr>
    <a:masterClrMapping xmlns:a="http://schemas.openxmlformats.org/drawingml/2006/main"/>
  </p:clrMapOvr>
</p:sld>
</file>