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fc0bdd45b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9753a29d3468b"/>
  </p:sldMasterIdLst>
  <p:sldIdLst>
    <p:sldId xmlns:r="http://schemas.openxmlformats.org/officeDocument/2006/relationships" id="256" r:id="Rf17593f66d744b63"/>
    <p:sldId xmlns:r="http://schemas.openxmlformats.org/officeDocument/2006/relationships" id="257" r:id="Rd9e37466161240c7"/>
    <p:sldId xmlns:r="http://schemas.openxmlformats.org/officeDocument/2006/relationships" id="258" r:id="R17822835af89454b"/>
    <p:sldId xmlns:r="http://schemas.openxmlformats.org/officeDocument/2006/relationships" id="259" r:id="Rf0a75177054d46ef"/>
    <p:sldId xmlns:r="http://schemas.openxmlformats.org/officeDocument/2006/relationships" id="260" r:id="R707abe0a9d9e44c2"/>
    <p:sldId xmlns:r="http://schemas.openxmlformats.org/officeDocument/2006/relationships" id="261" r:id="Ra9f0360a19e5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9753a29d3468b" /><Relationship Type="http://schemas.openxmlformats.org/officeDocument/2006/relationships/slide" Target="/ppt/slides/slide1.xml" Id="Rf17593f66d744b63" /><Relationship Type="http://schemas.openxmlformats.org/officeDocument/2006/relationships/slide" Target="/ppt/slides/slide2.xml" Id="Rd9e37466161240c7" /><Relationship Type="http://schemas.openxmlformats.org/officeDocument/2006/relationships/slide" Target="/ppt/slides/slide3.xml" Id="R17822835af89454b" /><Relationship Type="http://schemas.openxmlformats.org/officeDocument/2006/relationships/slide" Target="/ppt/slides/slide4.xml" Id="Rf0a75177054d46ef" /><Relationship Type="http://schemas.openxmlformats.org/officeDocument/2006/relationships/slide" Target="/ppt/slides/slide5.xml" Id="R707abe0a9d9e44c2" /><Relationship Type="http://schemas.openxmlformats.org/officeDocument/2006/relationships/slide" Target="/ppt/slides/slide6.xml" Id="Ra9f0360a19e5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890ad230540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ac3d3da464638" /><Relationship Type="http://schemas.openxmlformats.org/officeDocument/2006/relationships/theme" Target="/ppt/slideMasters/theme/theme1.xml" Id="R3cba1d4970a84e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ac3d3da4646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947218357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c58f774d6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afbfeca2e4e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b0ae28692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248a8eff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fa4f86aa0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vartdal@vartdalplast.no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