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87d91b055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e1a1f26284405"/>
  </p:sldMasterIdLst>
  <p:sldIdLst>
    <p:sldId xmlns:r="http://schemas.openxmlformats.org/officeDocument/2006/relationships" id="256" r:id="R1ddb28d9f15a470b"/>
    <p:sldId xmlns:r="http://schemas.openxmlformats.org/officeDocument/2006/relationships" id="257" r:id="Rcd979b32e0004fc0"/>
    <p:sldId xmlns:r="http://schemas.openxmlformats.org/officeDocument/2006/relationships" id="258" r:id="R142ce17c7c1c4b62"/>
    <p:sldId xmlns:r="http://schemas.openxmlformats.org/officeDocument/2006/relationships" id="259" r:id="R710205ac98d4478c"/>
    <p:sldId xmlns:r="http://schemas.openxmlformats.org/officeDocument/2006/relationships" id="260" r:id="R217bb316d5024e6d"/>
    <p:sldId xmlns:r="http://schemas.openxmlformats.org/officeDocument/2006/relationships" id="261" r:id="Rdacdd932235f415c"/>
    <p:sldId xmlns:r="http://schemas.openxmlformats.org/officeDocument/2006/relationships" id="262" r:id="Ra6dbc826586f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e1a1f26284405" /><Relationship Type="http://schemas.openxmlformats.org/officeDocument/2006/relationships/slide" Target="/ppt/slides/slide1.xml" Id="R1ddb28d9f15a470b" /><Relationship Type="http://schemas.openxmlformats.org/officeDocument/2006/relationships/slide" Target="/ppt/slides/slide2.xml" Id="Rcd979b32e0004fc0" /><Relationship Type="http://schemas.openxmlformats.org/officeDocument/2006/relationships/slide" Target="/ppt/slides/slide3.xml" Id="R142ce17c7c1c4b62" /><Relationship Type="http://schemas.openxmlformats.org/officeDocument/2006/relationships/slide" Target="/ppt/slides/slide4.xml" Id="R710205ac98d4478c" /><Relationship Type="http://schemas.openxmlformats.org/officeDocument/2006/relationships/slide" Target="/ppt/slides/slide5.xml" Id="R217bb316d5024e6d" /><Relationship Type="http://schemas.openxmlformats.org/officeDocument/2006/relationships/slide" Target="/ppt/slides/slide6.xml" Id="Rdacdd932235f415c" /><Relationship Type="http://schemas.openxmlformats.org/officeDocument/2006/relationships/slide" Target="/ppt/slides/slide7.xml" Id="Ra6dbc826586f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86abeaf77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6fd7c8f54a02" /><Relationship Type="http://schemas.openxmlformats.org/officeDocument/2006/relationships/theme" Target="/ppt/slideMasters/theme/theme1.xml" Id="Rff5610867a64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f6fd7c8f5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d8560477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443f52ac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c51bf68c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8c034684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f03cd8ab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45a7e429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bf1b09f8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