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8824a3561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e8f491bf64fc8"/>
  </p:sldMasterIdLst>
  <p:sldIdLst>
    <p:sldId xmlns:r="http://schemas.openxmlformats.org/officeDocument/2006/relationships" id="256" r:id="R96449f6af2764d9a"/>
    <p:sldId xmlns:r="http://schemas.openxmlformats.org/officeDocument/2006/relationships" id="257" r:id="Re0889b07ec604df0"/>
    <p:sldId xmlns:r="http://schemas.openxmlformats.org/officeDocument/2006/relationships" id="258" r:id="Rb71b1f2cc5fd40d2"/>
    <p:sldId xmlns:r="http://schemas.openxmlformats.org/officeDocument/2006/relationships" id="259" r:id="R4759b7cc54c44d7f"/>
    <p:sldId xmlns:r="http://schemas.openxmlformats.org/officeDocument/2006/relationships" id="260" r:id="R454a4f6966ac41eb"/>
    <p:sldId xmlns:r="http://schemas.openxmlformats.org/officeDocument/2006/relationships" id="261" r:id="Rd9bb50efd364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e8f491bf64fc8" /><Relationship Type="http://schemas.openxmlformats.org/officeDocument/2006/relationships/slide" Target="/ppt/slides/slide1.xml" Id="R96449f6af2764d9a" /><Relationship Type="http://schemas.openxmlformats.org/officeDocument/2006/relationships/slide" Target="/ppt/slides/slide2.xml" Id="Re0889b07ec604df0" /><Relationship Type="http://schemas.openxmlformats.org/officeDocument/2006/relationships/slide" Target="/ppt/slides/slide3.xml" Id="Rb71b1f2cc5fd40d2" /><Relationship Type="http://schemas.openxmlformats.org/officeDocument/2006/relationships/slide" Target="/ppt/slides/slide4.xml" Id="R4759b7cc54c44d7f" /><Relationship Type="http://schemas.openxmlformats.org/officeDocument/2006/relationships/slide" Target="/ppt/slides/slide5.xml" Id="R454a4f6966ac41eb" /><Relationship Type="http://schemas.openxmlformats.org/officeDocument/2006/relationships/slide" Target="/ppt/slides/slide6.xml" Id="Rd9bb50efd364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8035592d1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a5956153a4ac0" /><Relationship Type="http://schemas.openxmlformats.org/officeDocument/2006/relationships/theme" Target="/ppt/slideMasters/theme/theme1.xml" Id="R516ece490a52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a5956153a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6d73fed28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a014267a4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af9838bfc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09746f32f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87801e09c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232da93c8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