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e905dea8484b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a1e4ff45f048c0"/>
  </p:sldMasterIdLst>
  <p:sldIdLst>
    <p:sldId xmlns:r="http://schemas.openxmlformats.org/officeDocument/2006/relationships" id="256" r:id="R7f44abc78f2647b8"/>
    <p:sldId xmlns:r="http://schemas.openxmlformats.org/officeDocument/2006/relationships" id="257" r:id="R1b94d6119de74662"/>
    <p:sldId xmlns:r="http://schemas.openxmlformats.org/officeDocument/2006/relationships" id="258" r:id="R41b415c08fdd41e2"/>
    <p:sldId xmlns:r="http://schemas.openxmlformats.org/officeDocument/2006/relationships" id="259" r:id="R77561d0ae5374611"/>
    <p:sldId xmlns:r="http://schemas.openxmlformats.org/officeDocument/2006/relationships" id="260" r:id="Raa18fd7c239145ef"/>
    <p:sldId xmlns:r="http://schemas.openxmlformats.org/officeDocument/2006/relationships" id="261" r:id="Ree2fb45e85b44e84"/>
    <p:sldId xmlns:r="http://schemas.openxmlformats.org/officeDocument/2006/relationships" id="262" r:id="Re2c1d0dcd9e343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a1e4ff45f048c0" /><Relationship Type="http://schemas.openxmlformats.org/officeDocument/2006/relationships/slide" Target="/ppt/slides/slide1.xml" Id="R7f44abc78f2647b8" /><Relationship Type="http://schemas.openxmlformats.org/officeDocument/2006/relationships/slide" Target="/ppt/slides/slide2.xml" Id="R1b94d6119de74662" /><Relationship Type="http://schemas.openxmlformats.org/officeDocument/2006/relationships/slide" Target="/ppt/slides/slide3.xml" Id="R41b415c08fdd41e2" /><Relationship Type="http://schemas.openxmlformats.org/officeDocument/2006/relationships/slide" Target="/ppt/slides/slide4.xml" Id="R77561d0ae5374611" /><Relationship Type="http://schemas.openxmlformats.org/officeDocument/2006/relationships/slide" Target="/ppt/slides/slide5.xml" Id="Raa18fd7c239145ef" /><Relationship Type="http://schemas.openxmlformats.org/officeDocument/2006/relationships/slide" Target="/ppt/slides/slide6.xml" Id="Ree2fb45e85b44e84" /><Relationship Type="http://schemas.openxmlformats.org/officeDocument/2006/relationships/slide" Target="/ppt/slides/slide7.xml" Id="Re2c1d0dcd9e343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c0b2a9f64b4e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a9c3ec0824d11" /><Relationship Type="http://schemas.openxmlformats.org/officeDocument/2006/relationships/theme" Target="/ppt/slideMasters/theme/theme1.xml" Id="R065113534fb540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da9c3ec0824d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8dd1661924d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adc050b4b4e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b6c3e004a4a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7746e1efb44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02e27297f48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b7213a06042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d96bd973043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TOFT MESTERRØR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TOFT MESTERRØR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TOFT MESTERRØR ble etablert [år] og holder til i Skogsvåg.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TOFT MESTERRØR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TOFT MESTERRØR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TOFT MESTERRØR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18 626 773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3 533 704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2 849 548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9 589 779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14 215 949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TOFT MESTERRØR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TOFT MESTERRØR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Midtstegen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5382 Skogsvåg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917 037 809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TOFT MESTERRØR</a:t>
            </a:r>
          </a:p>
        </p:txBody>
      </p:sp>
    </p:spTree>
  </p:cSld>
  <p:clrMapOvr>
    <a:masterClrMapping xmlns:a="http://schemas.openxmlformats.org/drawingml/2006/main"/>
  </p:clrMapOvr>
</p:sld>
</file>