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ad5d9c9dfb64dd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7e1c5b12f9d4b4b"/>
  </p:sldMasterIdLst>
  <p:sldIdLst>
    <p:sldId xmlns:r="http://schemas.openxmlformats.org/officeDocument/2006/relationships" id="256" r:id="Rf16952a2c7a04ed2"/>
    <p:sldId xmlns:r="http://schemas.openxmlformats.org/officeDocument/2006/relationships" id="257" r:id="R6a4708041cab41f8"/>
    <p:sldId xmlns:r="http://schemas.openxmlformats.org/officeDocument/2006/relationships" id="258" r:id="Rafe3e37b7e8447f5"/>
    <p:sldId xmlns:r="http://schemas.openxmlformats.org/officeDocument/2006/relationships" id="259" r:id="R9d036a13459e4ba5"/>
    <p:sldId xmlns:r="http://schemas.openxmlformats.org/officeDocument/2006/relationships" id="260" r:id="R7505c15017ee43d7"/>
    <p:sldId xmlns:r="http://schemas.openxmlformats.org/officeDocument/2006/relationships" id="261" r:id="Rf8a30a37875c4bd1"/>
    <p:sldId xmlns:r="http://schemas.openxmlformats.org/officeDocument/2006/relationships" id="262" r:id="R31d7bface68d4d8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e1c5b12f9d4b4b" /><Relationship Type="http://schemas.openxmlformats.org/officeDocument/2006/relationships/slide" Target="/ppt/slides/slide1.xml" Id="Rf16952a2c7a04ed2" /><Relationship Type="http://schemas.openxmlformats.org/officeDocument/2006/relationships/slide" Target="/ppt/slides/slide2.xml" Id="R6a4708041cab41f8" /><Relationship Type="http://schemas.openxmlformats.org/officeDocument/2006/relationships/slide" Target="/ppt/slides/slide3.xml" Id="Rafe3e37b7e8447f5" /><Relationship Type="http://schemas.openxmlformats.org/officeDocument/2006/relationships/slide" Target="/ppt/slides/slide4.xml" Id="R9d036a13459e4ba5" /><Relationship Type="http://schemas.openxmlformats.org/officeDocument/2006/relationships/slide" Target="/ppt/slides/slide5.xml" Id="R7505c15017ee43d7" /><Relationship Type="http://schemas.openxmlformats.org/officeDocument/2006/relationships/slide" Target="/ppt/slides/slide6.xml" Id="Rf8a30a37875c4bd1" /><Relationship Type="http://schemas.openxmlformats.org/officeDocument/2006/relationships/slide" Target="/ppt/slides/slide7.xml" Id="R31d7bface68d4d8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a7b70721624bc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cbf148adda40fd" /><Relationship Type="http://schemas.openxmlformats.org/officeDocument/2006/relationships/theme" Target="/ppt/slideMasters/theme/theme1.xml" Id="Raffe5b56a199450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ecbf148adda40f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290768ffca4dc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01f5b6b1be4e8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d37b05a161418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2c232f36f947e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c3b692ff744c4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32d6b008754a9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2be779532e4f7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REIEREN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REIEREN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REIEREN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REIEREN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REIEREN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REIEREN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−8 695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472 633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4 195 289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4 994 969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REIEREN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 NORHEIM KJÆR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REIEREN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Stjerneveien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0779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917 004 730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REIEREN AS</a:t>
            </a:r>
          </a:p>
        </p:txBody>
      </p:sp>
    </p:spTree>
  </p:cSld>
  <p:clrMapOvr>
    <a:masterClrMapping xmlns:a="http://schemas.openxmlformats.org/drawingml/2006/main"/>
  </p:clrMapOvr>
</p:sld>
</file>