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7e7503843048e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fa5f16bf4c494d"/>
  </p:sldMasterIdLst>
  <p:sldIdLst>
    <p:sldId xmlns:r="http://schemas.openxmlformats.org/officeDocument/2006/relationships" id="256" r:id="R3223d016d34b4059"/>
    <p:sldId xmlns:r="http://schemas.openxmlformats.org/officeDocument/2006/relationships" id="257" r:id="Rf608748954bb45b6"/>
    <p:sldId xmlns:r="http://schemas.openxmlformats.org/officeDocument/2006/relationships" id="258" r:id="Rc36761e48f924b5d"/>
    <p:sldId xmlns:r="http://schemas.openxmlformats.org/officeDocument/2006/relationships" id="259" r:id="R533d5149db2f4905"/>
    <p:sldId xmlns:r="http://schemas.openxmlformats.org/officeDocument/2006/relationships" id="260" r:id="Rdd3d06e21fb24052"/>
    <p:sldId xmlns:r="http://schemas.openxmlformats.org/officeDocument/2006/relationships" id="261" r:id="R80a1f390b1cf4b88"/>
    <p:sldId xmlns:r="http://schemas.openxmlformats.org/officeDocument/2006/relationships" id="262" r:id="R6484caee8a1b49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fa5f16bf4c494d" /><Relationship Type="http://schemas.openxmlformats.org/officeDocument/2006/relationships/slide" Target="/ppt/slides/slide1.xml" Id="R3223d016d34b4059" /><Relationship Type="http://schemas.openxmlformats.org/officeDocument/2006/relationships/slide" Target="/ppt/slides/slide2.xml" Id="Rf608748954bb45b6" /><Relationship Type="http://schemas.openxmlformats.org/officeDocument/2006/relationships/slide" Target="/ppt/slides/slide3.xml" Id="Rc36761e48f924b5d" /><Relationship Type="http://schemas.openxmlformats.org/officeDocument/2006/relationships/slide" Target="/ppt/slides/slide4.xml" Id="R533d5149db2f4905" /><Relationship Type="http://schemas.openxmlformats.org/officeDocument/2006/relationships/slide" Target="/ppt/slides/slide5.xml" Id="Rdd3d06e21fb24052" /><Relationship Type="http://schemas.openxmlformats.org/officeDocument/2006/relationships/slide" Target="/ppt/slides/slide6.xml" Id="R80a1f390b1cf4b88" /><Relationship Type="http://schemas.openxmlformats.org/officeDocument/2006/relationships/slide" Target="/ppt/slides/slide7.xml" Id="R6484caee8a1b49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82a702dded43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af0e9c17fe4feb" /><Relationship Type="http://schemas.openxmlformats.org/officeDocument/2006/relationships/theme" Target="/ppt/slideMasters/theme/theme1.xml" Id="R468ee39b1ae443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faf0e9c17fe4f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cbc6dd81a14f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d6bca4392d4e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85027700f74b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fee33248a644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4d7050268449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496f7405b44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74e21733c745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RØRLEGGER BERGEN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BERGEN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RØRLEGGER BERGEN VVS AS ble etablert [år] og holder til i Morvik.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BERGEN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BERGEN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BERGEN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1 790 249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180 043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140 740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156 192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785 941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BERGEN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INVEST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BERGEN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Saudalen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5124 Morvik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94 22 22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joar.sognefest@comfort.no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www.rorlegger.bergen.no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916 963 602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 BERGEN VVS AS</a:t>
            </a:r>
          </a:p>
        </p:txBody>
      </p:sp>
    </p:spTree>
  </p:cSld>
  <p:clrMapOvr>
    <a:masterClrMapping xmlns:a="http://schemas.openxmlformats.org/drawingml/2006/main"/>
  </p:clrMapOvr>
</p:sld>
</file>