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0205a0e293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dcebf921b44b2"/>
  </p:sldMasterIdLst>
  <p:sldIdLst>
    <p:sldId xmlns:r="http://schemas.openxmlformats.org/officeDocument/2006/relationships" id="256" r:id="R2502a23246a54c94"/>
    <p:sldId xmlns:r="http://schemas.openxmlformats.org/officeDocument/2006/relationships" id="257" r:id="R993e15e899b64109"/>
    <p:sldId xmlns:r="http://schemas.openxmlformats.org/officeDocument/2006/relationships" id="258" r:id="Ra6356c8f644b4dbe"/>
    <p:sldId xmlns:r="http://schemas.openxmlformats.org/officeDocument/2006/relationships" id="259" r:id="R40bf02f9b7f34e96"/>
    <p:sldId xmlns:r="http://schemas.openxmlformats.org/officeDocument/2006/relationships" id="260" r:id="Rd9e8c88086094c9f"/>
    <p:sldId xmlns:r="http://schemas.openxmlformats.org/officeDocument/2006/relationships" id="261" r:id="R0952b53bc25d4965"/>
    <p:sldId xmlns:r="http://schemas.openxmlformats.org/officeDocument/2006/relationships" id="262" r:id="Rf535e4fe5455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dcebf921b44b2" /><Relationship Type="http://schemas.openxmlformats.org/officeDocument/2006/relationships/slide" Target="/ppt/slides/slide1.xml" Id="R2502a23246a54c94" /><Relationship Type="http://schemas.openxmlformats.org/officeDocument/2006/relationships/slide" Target="/ppt/slides/slide2.xml" Id="R993e15e899b64109" /><Relationship Type="http://schemas.openxmlformats.org/officeDocument/2006/relationships/slide" Target="/ppt/slides/slide3.xml" Id="Ra6356c8f644b4dbe" /><Relationship Type="http://schemas.openxmlformats.org/officeDocument/2006/relationships/slide" Target="/ppt/slides/slide4.xml" Id="R40bf02f9b7f34e96" /><Relationship Type="http://schemas.openxmlformats.org/officeDocument/2006/relationships/slide" Target="/ppt/slides/slide5.xml" Id="Rd9e8c88086094c9f" /><Relationship Type="http://schemas.openxmlformats.org/officeDocument/2006/relationships/slide" Target="/ppt/slides/slide6.xml" Id="R0952b53bc25d4965" /><Relationship Type="http://schemas.openxmlformats.org/officeDocument/2006/relationships/slide" Target="/ppt/slides/slide7.xml" Id="Rf535e4fe5455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66b29b3c644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986714ff54042" /><Relationship Type="http://schemas.openxmlformats.org/officeDocument/2006/relationships/theme" Target="/ppt/slideMasters/theme/theme1.xml" Id="R8fa6df2b678d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986714ff540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168bff710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0d393580943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a0a6065c3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50c02bdf5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01aecaaaf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6b83f88e84f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bc82f0e59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VARME &amp; SANITÆR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SVEE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SVEE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Elfengveien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