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eab7c5569141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95faf24c684c61"/>
  </p:sldMasterIdLst>
  <p:sldIdLst>
    <p:sldId xmlns:r="http://schemas.openxmlformats.org/officeDocument/2006/relationships" id="256" r:id="R39eae980ecc74898"/>
    <p:sldId xmlns:r="http://schemas.openxmlformats.org/officeDocument/2006/relationships" id="257" r:id="Re132142825344356"/>
    <p:sldId xmlns:r="http://schemas.openxmlformats.org/officeDocument/2006/relationships" id="258" r:id="R4e698bda0a204b72"/>
    <p:sldId xmlns:r="http://schemas.openxmlformats.org/officeDocument/2006/relationships" id="259" r:id="R9760f185a1ee4fdc"/>
    <p:sldId xmlns:r="http://schemas.openxmlformats.org/officeDocument/2006/relationships" id="260" r:id="Rb739c9f273bb4a9e"/>
    <p:sldId xmlns:r="http://schemas.openxmlformats.org/officeDocument/2006/relationships" id="261" r:id="R33d4b408ff1d4c72"/>
    <p:sldId xmlns:r="http://schemas.openxmlformats.org/officeDocument/2006/relationships" id="262" r:id="R110c2ade1e2648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95faf24c684c61" /><Relationship Type="http://schemas.openxmlformats.org/officeDocument/2006/relationships/slide" Target="/ppt/slides/slide1.xml" Id="R39eae980ecc74898" /><Relationship Type="http://schemas.openxmlformats.org/officeDocument/2006/relationships/slide" Target="/ppt/slides/slide2.xml" Id="Re132142825344356" /><Relationship Type="http://schemas.openxmlformats.org/officeDocument/2006/relationships/slide" Target="/ppt/slides/slide3.xml" Id="R4e698bda0a204b72" /><Relationship Type="http://schemas.openxmlformats.org/officeDocument/2006/relationships/slide" Target="/ppt/slides/slide4.xml" Id="R9760f185a1ee4fdc" /><Relationship Type="http://schemas.openxmlformats.org/officeDocument/2006/relationships/slide" Target="/ppt/slides/slide5.xml" Id="Rb739c9f273bb4a9e" /><Relationship Type="http://schemas.openxmlformats.org/officeDocument/2006/relationships/slide" Target="/ppt/slides/slide6.xml" Id="R33d4b408ff1d4c72" /><Relationship Type="http://schemas.openxmlformats.org/officeDocument/2006/relationships/slide" Target="/ppt/slides/slide7.xml" Id="R110c2ade1e2648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ca2e8f4cbc4e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25784478084ebb" /><Relationship Type="http://schemas.openxmlformats.org/officeDocument/2006/relationships/theme" Target="/ppt/slideMasters/theme/theme1.xml" Id="Radd58d736bcc44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25784478084e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f50eff06334a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184e17214d4b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341371f2574e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63045db4ab42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57a1be3a644b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4c1b73012149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4aa494799145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DK INVEST AS ble etablert [år] og holder til i Vinterbro.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−31 831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44 255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12 458 846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12 471 351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HADA FORVALTNING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RISA FORVALTNING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Strandengveien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1407 Vinterbro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916 943 644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 INVEST AS</a:t>
            </a:r>
          </a:p>
        </p:txBody>
      </p:sp>
    </p:spTree>
  </p:cSld>
  <p:clrMapOvr>
    <a:masterClrMapping xmlns:a="http://schemas.openxmlformats.org/drawingml/2006/main"/>
  </p:clrMapOvr>
</p:sld>
</file>