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cf4e18542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6eb67044743c1"/>
  </p:sldMasterIdLst>
  <p:sldIdLst>
    <p:sldId xmlns:r="http://schemas.openxmlformats.org/officeDocument/2006/relationships" id="256" r:id="R683ae916000a4dc5"/>
    <p:sldId xmlns:r="http://schemas.openxmlformats.org/officeDocument/2006/relationships" id="257" r:id="R604cab4cc3f64d28"/>
    <p:sldId xmlns:r="http://schemas.openxmlformats.org/officeDocument/2006/relationships" id="258" r:id="R429cfcf384de40c0"/>
    <p:sldId xmlns:r="http://schemas.openxmlformats.org/officeDocument/2006/relationships" id="259" r:id="R8de52847bcf045cf"/>
    <p:sldId xmlns:r="http://schemas.openxmlformats.org/officeDocument/2006/relationships" id="260" r:id="R3a3e8dddcdc3488d"/>
    <p:sldId xmlns:r="http://schemas.openxmlformats.org/officeDocument/2006/relationships" id="261" r:id="R99917f0482614575"/>
    <p:sldId xmlns:r="http://schemas.openxmlformats.org/officeDocument/2006/relationships" id="262" r:id="R80f5232ea66b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6eb67044743c1" /><Relationship Type="http://schemas.openxmlformats.org/officeDocument/2006/relationships/slide" Target="/ppt/slides/slide1.xml" Id="R683ae916000a4dc5" /><Relationship Type="http://schemas.openxmlformats.org/officeDocument/2006/relationships/slide" Target="/ppt/slides/slide2.xml" Id="R604cab4cc3f64d28" /><Relationship Type="http://schemas.openxmlformats.org/officeDocument/2006/relationships/slide" Target="/ppt/slides/slide3.xml" Id="R429cfcf384de40c0" /><Relationship Type="http://schemas.openxmlformats.org/officeDocument/2006/relationships/slide" Target="/ppt/slides/slide4.xml" Id="R8de52847bcf045cf" /><Relationship Type="http://schemas.openxmlformats.org/officeDocument/2006/relationships/slide" Target="/ppt/slides/slide5.xml" Id="R3a3e8dddcdc3488d" /><Relationship Type="http://schemas.openxmlformats.org/officeDocument/2006/relationships/slide" Target="/ppt/slides/slide6.xml" Id="R99917f0482614575" /><Relationship Type="http://schemas.openxmlformats.org/officeDocument/2006/relationships/slide" Target="/ppt/slides/slide7.xml" Id="R80f5232ea66b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ba2929842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c6dce712749de" /><Relationship Type="http://schemas.openxmlformats.org/officeDocument/2006/relationships/theme" Target="/ppt/slideMasters/theme/theme1.xml" Id="R7611975504b9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c6dce7127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da46673b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730cfc2c0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0e55cd12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60b0b08c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8e3983805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d6edc9e6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2d17bcf75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201 535 178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253 606 688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GROUP AS</a:t>
            </a:r>
          </a:p>
        </p:txBody>
      </p:sp>
    </p:spTree>
  </p:cSld>
  <p:clrMapOvr>
    <a:masterClrMapping xmlns:a="http://schemas.openxmlformats.org/drawingml/2006/main"/>
  </p:clrMapOvr>
</p:sld>
</file>