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62546201f4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c9d5c0e0c4dfe"/>
  </p:sldMasterIdLst>
  <p:sldIdLst>
    <p:sldId xmlns:r="http://schemas.openxmlformats.org/officeDocument/2006/relationships" id="256" r:id="R0b087485138d4fc8"/>
    <p:sldId xmlns:r="http://schemas.openxmlformats.org/officeDocument/2006/relationships" id="257" r:id="Rde18f73249e54daf"/>
    <p:sldId xmlns:r="http://schemas.openxmlformats.org/officeDocument/2006/relationships" id="258" r:id="Rebccb6b764924745"/>
    <p:sldId xmlns:r="http://schemas.openxmlformats.org/officeDocument/2006/relationships" id="259" r:id="Rabc088d92477498c"/>
    <p:sldId xmlns:r="http://schemas.openxmlformats.org/officeDocument/2006/relationships" id="260" r:id="R6a76d27bb4134609"/>
    <p:sldId xmlns:r="http://schemas.openxmlformats.org/officeDocument/2006/relationships" id="261" r:id="R7400a334aac8409c"/>
    <p:sldId xmlns:r="http://schemas.openxmlformats.org/officeDocument/2006/relationships" id="262" r:id="R1b83a6fbb1834b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c9d5c0e0c4dfe" /><Relationship Type="http://schemas.openxmlformats.org/officeDocument/2006/relationships/slide" Target="/ppt/slides/slide1.xml" Id="R0b087485138d4fc8" /><Relationship Type="http://schemas.openxmlformats.org/officeDocument/2006/relationships/slide" Target="/ppt/slides/slide2.xml" Id="Rde18f73249e54daf" /><Relationship Type="http://schemas.openxmlformats.org/officeDocument/2006/relationships/slide" Target="/ppt/slides/slide3.xml" Id="Rebccb6b764924745" /><Relationship Type="http://schemas.openxmlformats.org/officeDocument/2006/relationships/slide" Target="/ppt/slides/slide4.xml" Id="Rabc088d92477498c" /><Relationship Type="http://schemas.openxmlformats.org/officeDocument/2006/relationships/slide" Target="/ppt/slides/slide5.xml" Id="R6a76d27bb4134609" /><Relationship Type="http://schemas.openxmlformats.org/officeDocument/2006/relationships/slide" Target="/ppt/slides/slide6.xml" Id="R7400a334aac8409c" /><Relationship Type="http://schemas.openxmlformats.org/officeDocument/2006/relationships/slide" Target="/ppt/slides/slide7.xml" Id="R1b83a6fbb1834b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06dff48fc42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a4faacbd44403" /><Relationship Type="http://schemas.openxmlformats.org/officeDocument/2006/relationships/theme" Target="/ppt/slideMasters/theme/theme1.xml" Id="R0920aaee5a55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a4faacbd4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61953264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f3dc5d812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641a55a98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9a2a65780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111ba9c4c4f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1a802a3e3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ca988fa20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DATSETTO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DATSETTO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8 857 113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8 414 932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11 936 349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12 036 988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Midtvangvegen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DATSETTO AS</a:t>
            </a:r>
          </a:p>
        </p:txBody>
      </p:sp>
    </p:spTree>
  </p:cSld>
  <p:clrMapOvr>
    <a:masterClrMapping xmlns:a="http://schemas.openxmlformats.org/drawingml/2006/main"/>
  </p:clrMapOvr>
</p:sld>
</file>