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7d882f2f1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75737801f4438"/>
  </p:sldMasterIdLst>
  <p:sldIdLst>
    <p:sldId xmlns:r="http://schemas.openxmlformats.org/officeDocument/2006/relationships" id="256" r:id="R31dbc0b8d8814635"/>
    <p:sldId xmlns:r="http://schemas.openxmlformats.org/officeDocument/2006/relationships" id="257" r:id="Rfcd738aeb4b54168"/>
    <p:sldId xmlns:r="http://schemas.openxmlformats.org/officeDocument/2006/relationships" id="258" r:id="Rb9ee4a435eca4edd"/>
    <p:sldId xmlns:r="http://schemas.openxmlformats.org/officeDocument/2006/relationships" id="259" r:id="R12077a8f946349f0"/>
    <p:sldId xmlns:r="http://schemas.openxmlformats.org/officeDocument/2006/relationships" id="260" r:id="R0c95ab20a2404e83"/>
    <p:sldId xmlns:r="http://schemas.openxmlformats.org/officeDocument/2006/relationships" id="261" r:id="R19828500729048fa"/>
    <p:sldId xmlns:r="http://schemas.openxmlformats.org/officeDocument/2006/relationships" id="262" r:id="R0200bde0b56d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75737801f4438" /><Relationship Type="http://schemas.openxmlformats.org/officeDocument/2006/relationships/slide" Target="/ppt/slides/slide1.xml" Id="R31dbc0b8d8814635" /><Relationship Type="http://schemas.openxmlformats.org/officeDocument/2006/relationships/slide" Target="/ppt/slides/slide2.xml" Id="Rfcd738aeb4b54168" /><Relationship Type="http://schemas.openxmlformats.org/officeDocument/2006/relationships/slide" Target="/ppt/slides/slide3.xml" Id="Rb9ee4a435eca4edd" /><Relationship Type="http://schemas.openxmlformats.org/officeDocument/2006/relationships/slide" Target="/ppt/slides/slide4.xml" Id="R12077a8f946349f0" /><Relationship Type="http://schemas.openxmlformats.org/officeDocument/2006/relationships/slide" Target="/ppt/slides/slide5.xml" Id="R0c95ab20a2404e83" /><Relationship Type="http://schemas.openxmlformats.org/officeDocument/2006/relationships/slide" Target="/ppt/slides/slide6.xml" Id="R19828500729048fa" /><Relationship Type="http://schemas.openxmlformats.org/officeDocument/2006/relationships/slide" Target="/ppt/slides/slide7.xml" Id="R0200bde0b56d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44fa63c3c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f59f405141df" /><Relationship Type="http://schemas.openxmlformats.org/officeDocument/2006/relationships/theme" Target="/ppt/slideMasters/theme/theme1.xml" Id="Rab191e170827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bf59f4051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f9c2bef6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a1e4b882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308a42750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27e67358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19b3a4191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6fadc784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ad3bfa1e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 HOTEL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