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56df035c1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745f9482740dd"/>
  </p:sldMasterIdLst>
  <p:sldIdLst>
    <p:sldId xmlns:r="http://schemas.openxmlformats.org/officeDocument/2006/relationships" id="256" r:id="Rba0af64f505d4689"/>
    <p:sldId xmlns:r="http://schemas.openxmlformats.org/officeDocument/2006/relationships" id="257" r:id="R0fddf45c0a454a19"/>
    <p:sldId xmlns:r="http://schemas.openxmlformats.org/officeDocument/2006/relationships" id="258" r:id="R56b302f4bdd744fd"/>
    <p:sldId xmlns:r="http://schemas.openxmlformats.org/officeDocument/2006/relationships" id="259" r:id="R6a2591aa8ffa4849"/>
    <p:sldId xmlns:r="http://schemas.openxmlformats.org/officeDocument/2006/relationships" id="260" r:id="R28c644fb24a84939"/>
    <p:sldId xmlns:r="http://schemas.openxmlformats.org/officeDocument/2006/relationships" id="261" r:id="R5ae4a2c0ac93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745f9482740dd" /><Relationship Type="http://schemas.openxmlformats.org/officeDocument/2006/relationships/slide" Target="/ppt/slides/slide1.xml" Id="Rba0af64f505d4689" /><Relationship Type="http://schemas.openxmlformats.org/officeDocument/2006/relationships/slide" Target="/ppt/slides/slide2.xml" Id="R0fddf45c0a454a19" /><Relationship Type="http://schemas.openxmlformats.org/officeDocument/2006/relationships/slide" Target="/ppt/slides/slide3.xml" Id="R56b302f4bdd744fd" /><Relationship Type="http://schemas.openxmlformats.org/officeDocument/2006/relationships/slide" Target="/ppt/slides/slide4.xml" Id="R6a2591aa8ffa4849" /><Relationship Type="http://schemas.openxmlformats.org/officeDocument/2006/relationships/slide" Target="/ppt/slides/slide5.xml" Id="R28c644fb24a84939" /><Relationship Type="http://schemas.openxmlformats.org/officeDocument/2006/relationships/slide" Target="/ppt/slides/slide6.xml" Id="R5ae4a2c0ac93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02419586c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d899ed8fc4058" /><Relationship Type="http://schemas.openxmlformats.org/officeDocument/2006/relationships/theme" Target="/ppt/slideMasters/theme/theme1.xml" Id="R63e11bb1796d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d899ed8fc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0cda77ecf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4a79dada8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a4609e15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77030029e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7f62492a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184eb044d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HARDANGERFJORD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916 931 301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