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b19e57a5646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53cda73304e29"/>
  </p:sldMasterIdLst>
  <p:sldIdLst>
    <p:sldId xmlns:r="http://schemas.openxmlformats.org/officeDocument/2006/relationships" id="256" r:id="R615651d3ec6d4a38"/>
    <p:sldId xmlns:r="http://schemas.openxmlformats.org/officeDocument/2006/relationships" id="257" r:id="R97f4a9b267ca4114"/>
    <p:sldId xmlns:r="http://schemas.openxmlformats.org/officeDocument/2006/relationships" id="258" r:id="Ra330b66ce236485e"/>
    <p:sldId xmlns:r="http://schemas.openxmlformats.org/officeDocument/2006/relationships" id="259" r:id="Rb8de4fd665134651"/>
    <p:sldId xmlns:r="http://schemas.openxmlformats.org/officeDocument/2006/relationships" id="260" r:id="Ra3626fb6ca3549d0"/>
    <p:sldId xmlns:r="http://schemas.openxmlformats.org/officeDocument/2006/relationships" id="261" r:id="Rbebe403c85194654"/>
    <p:sldId xmlns:r="http://schemas.openxmlformats.org/officeDocument/2006/relationships" id="262" r:id="Rf81b583adc1841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53cda73304e29" /><Relationship Type="http://schemas.openxmlformats.org/officeDocument/2006/relationships/slide" Target="/ppt/slides/slide1.xml" Id="R615651d3ec6d4a38" /><Relationship Type="http://schemas.openxmlformats.org/officeDocument/2006/relationships/slide" Target="/ppt/slides/slide2.xml" Id="R97f4a9b267ca4114" /><Relationship Type="http://schemas.openxmlformats.org/officeDocument/2006/relationships/slide" Target="/ppt/slides/slide3.xml" Id="Ra330b66ce236485e" /><Relationship Type="http://schemas.openxmlformats.org/officeDocument/2006/relationships/slide" Target="/ppt/slides/slide4.xml" Id="Rb8de4fd665134651" /><Relationship Type="http://schemas.openxmlformats.org/officeDocument/2006/relationships/slide" Target="/ppt/slides/slide5.xml" Id="Ra3626fb6ca3549d0" /><Relationship Type="http://schemas.openxmlformats.org/officeDocument/2006/relationships/slide" Target="/ppt/slides/slide6.xml" Id="Rbebe403c85194654" /><Relationship Type="http://schemas.openxmlformats.org/officeDocument/2006/relationships/slide" Target="/ppt/slides/slide7.xml" Id="Rf81b583adc1841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8f4aeae81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1b96241e141ab" /><Relationship Type="http://schemas.openxmlformats.org/officeDocument/2006/relationships/theme" Target="/ppt/slideMasters/theme/theme1.xml" Id="Rcfa1001272ea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e1b96241e1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54eb4856c45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34ce0c45042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8f5f15549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415d2f5044d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8959b008d46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7374c9594c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5f2f7664f4f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MARTHINSEN PÅL BACHE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916 907 648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