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dddf8fea9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cc8fd2660413d"/>
  </p:sldMasterIdLst>
  <p:sldIdLst>
    <p:sldId xmlns:r="http://schemas.openxmlformats.org/officeDocument/2006/relationships" id="256" r:id="R433e6bb238084be2"/>
    <p:sldId xmlns:r="http://schemas.openxmlformats.org/officeDocument/2006/relationships" id="257" r:id="R29e2d7bb9851474b"/>
    <p:sldId xmlns:r="http://schemas.openxmlformats.org/officeDocument/2006/relationships" id="258" r:id="Rd9d17d877b4d4b31"/>
    <p:sldId xmlns:r="http://schemas.openxmlformats.org/officeDocument/2006/relationships" id="259" r:id="Rfab6c9eeef274314"/>
    <p:sldId xmlns:r="http://schemas.openxmlformats.org/officeDocument/2006/relationships" id="260" r:id="R1eca38c08de24e07"/>
    <p:sldId xmlns:r="http://schemas.openxmlformats.org/officeDocument/2006/relationships" id="261" r:id="R9c67c0cd919c49d9"/>
    <p:sldId xmlns:r="http://schemas.openxmlformats.org/officeDocument/2006/relationships" id="262" r:id="R4c1977aa5848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cc8fd2660413d" /><Relationship Type="http://schemas.openxmlformats.org/officeDocument/2006/relationships/slide" Target="/ppt/slides/slide1.xml" Id="R433e6bb238084be2" /><Relationship Type="http://schemas.openxmlformats.org/officeDocument/2006/relationships/slide" Target="/ppt/slides/slide2.xml" Id="R29e2d7bb9851474b" /><Relationship Type="http://schemas.openxmlformats.org/officeDocument/2006/relationships/slide" Target="/ppt/slides/slide3.xml" Id="Rd9d17d877b4d4b31" /><Relationship Type="http://schemas.openxmlformats.org/officeDocument/2006/relationships/slide" Target="/ppt/slides/slide4.xml" Id="Rfab6c9eeef274314" /><Relationship Type="http://schemas.openxmlformats.org/officeDocument/2006/relationships/slide" Target="/ppt/slides/slide5.xml" Id="R1eca38c08de24e07" /><Relationship Type="http://schemas.openxmlformats.org/officeDocument/2006/relationships/slide" Target="/ppt/slides/slide6.xml" Id="R9c67c0cd919c49d9" /><Relationship Type="http://schemas.openxmlformats.org/officeDocument/2006/relationships/slide" Target="/ppt/slides/slide7.xml" Id="R4c1977aa5848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a9cc14395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cc396e85b4686" /><Relationship Type="http://schemas.openxmlformats.org/officeDocument/2006/relationships/theme" Target="/ppt/slideMasters/theme/theme1.xml" Id="Rb4dcc71a022b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cc396e85b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090ebc9de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cc2e1d20b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5fcc3ac8a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de2b2c5bb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f47c960ff4f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044035e614a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6d143262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62 332 965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73 434 905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STRØM NAKSTAD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