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2d604ded6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776941b99a4372"/>
  </p:sldMasterIdLst>
  <p:sldIdLst>
    <p:sldId xmlns:r="http://schemas.openxmlformats.org/officeDocument/2006/relationships" id="256" r:id="R158a30e2c5be4ce7"/>
    <p:sldId xmlns:r="http://schemas.openxmlformats.org/officeDocument/2006/relationships" id="257" r:id="R03c2176ac3ea4470"/>
    <p:sldId xmlns:r="http://schemas.openxmlformats.org/officeDocument/2006/relationships" id="258" r:id="R97ee7fb562e64fc9"/>
    <p:sldId xmlns:r="http://schemas.openxmlformats.org/officeDocument/2006/relationships" id="259" r:id="R9e720dfb92974813"/>
    <p:sldId xmlns:r="http://schemas.openxmlformats.org/officeDocument/2006/relationships" id="260" r:id="Re5f665b386a94623"/>
    <p:sldId xmlns:r="http://schemas.openxmlformats.org/officeDocument/2006/relationships" id="261" r:id="Rf38002f2f4d04eb7"/>
    <p:sldId xmlns:r="http://schemas.openxmlformats.org/officeDocument/2006/relationships" id="262" r:id="R3b80a890148e44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76941b99a4372" /><Relationship Type="http://schemas.openxmlformats.org/officeDocument/2006/relationships/slide" Target="/ppt/slides/slide1.xml" Id="R158a30e2c5be4ce7" /><Relationship Type="http://schemas.openxmlformats.org/officeDocument/2006/relationships/slide" Target="/ppt/slides/slide2.xml" Id="R03c2176ac3ea4470" /><Relationship Type="http://schemas.openxmlformats.org/officeDocument/2006/relationships/slide" Target="/ppt/slides/slide3.xml" Id="R97ee7fb562e64fc9" /><Relationship Type="http://schemas.openxmlformats.org/officeDocument/2006/relationships/slide" Target="/ppt/slides/slide4.xml" Id="R9e720dfb92974813" /><Relationship Type="http://schemas.openxmlformats.org/officeDocument/2006/relationships/slide" Target="/ppt/slides/slide5.xml" Id="Re5f665b386a94623" /><Relationship Type="http://schemas.openxmlformats.org/officeDocument/2006/relationships/slide" Target="/ppt/slides/slide6.xml" Id="Rf38002f2f4d04eb7" /><Relationship Type="http://schemas.openxmlformats.org/officeDocument/2006/relationships/slide" Target="/ppt/slides/slide7.xml" Id="R3b80a890148e44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2180bf68c4c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550acd4b9489b" /><Relationship Type="http://schemas.openxmlformats.org/officeDocument/2006/relationships/theme" Target="/ppt/slideMasters/theme/theme1.xml" Id="R5975f94ed8bb46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a550acd4b9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3dc5828f6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8520dbc784c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3e46c73c34e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95eb0c453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99920801346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2469fcb6349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872f020fd44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TILIAS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TILIAS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TILIAS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TILIAS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TILIAS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TILIAS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1 857 734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1 890 860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TILIAS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POLLESTAD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TILIAS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Hulda Garborgs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916 879 881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TILIAS AS</a:t>
            </a:r>
          </a:p>
        </p:txBody>
      </p:sp>
    </p:spTree>
  </p:cSld>
  <p:clrMapOvr>
    <a:masterClrMapping xmlns:a="http://schemas.openxmlformats.org/drawingml/2006/main"/>
  </p:clrMapOvr>
</p:sld>
</file>