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3d9583a3b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d40464192451b"/>
  </p:sldMasterIdLst>
  <p:sldIdLst>
    <p:sldId xmlns:r="http://schemas.openxmlformats.org/officeDocument/2006/relationships" id="256" r:id="Rd689827e9fae4678"/>
    <p:sldId xmlns:r="http://schemas.openxmlformats.org/officeDocument/2006/relationships" id="257" r:id="Rb641e30d97644345"/>
    <p:sldId xmlns:r="http://schemas.openxmlformats.org/officeDocument/2006/relationships" id="258" r:id="Rb0ebc04d8b024fa0"/>
    <p:sldId xmlns:r="http://schemas.openxmlformats.org/officeDocument/2006/relationships" id="259" r:id="R707d47a0121949cd"/>
    <p:sldId xmlns:r="http://schemas.openxmlformats.org/officeDocument/2006/relationships" id="260" r:id="Rbe4790aae61d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d40464192451b" /><Relationship Type="http://schemas.openxmlformats.org/officeDocument/2006/relationships/slide" Target="/ppt/slides/slide1.xml" Id="Rd689827e9fae4678" /><Relationship Type="http://schemas.openxmlformats.org/officeDocument/2006/relationships/slide" Target="/ppt/slides/slide2.xml" Id="Rb641e30d97644345" /><Relationship Type="http://schemas.openxmlformats.org/officeDocument/2006/relationships/slide" Target="/ppt/slides/slide3.xml" Id="Rb0ebc04d8b024fa0" /><Relationship Type="http://schemas.openxmlformats.org/officeDocument/2006/relationships/slide" Target="/ppt/slides/slide4.xml" Id="R707d47a0121949cd" /><Relationship Type="http://schemas.openxmlformats.org/officeDocument/2006/relationships/slide" Target="/ppt/slides/slide5.xml" Id="Rbe4790aae61d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0b0c221ae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5ec3a70241de" /><Relationship Type="http://schemas.openxmlformats.org/officeDocument/2006/relationships/theme" Target="/ppt/slideMasters/theme/theme1.xml" Id="R02d1c79c6fe3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35ec3a702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4836ad725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4e1f624b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937533966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bf58b9220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5ea9d5356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EQUINOR AKSJER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EQUINOR AKSJER NORGE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