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964afa7a904d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288da3ab2b46fb"/>
  </p:sldMasterIdLst>
  <p:sldIdLst>
    <p:sldId xmlns:r="http://schemas.openxmlformats.org/officeDocument/2006/relationships" id="256" r:id="R7a7ed9d784b247a5"/>
    <p:sldId xmlns:r="http://schemas.openxmlformats.org/officeDocument/2006/relationships" id="257" r:id="Rbf732b2b06e1430b"/>
    <p:sldId xmlns:r="http://schemas.openxmlformats.org/officeDocument/2006/relationships" id="258" r:id="R18f091bf58f6432b"/>
    <p:sldId xmlns:r="http://schemas.openxmlformats.org/officeDocument/2006/relationships" id="259" r:id="Rec9efa881e7c4b4f"/>
    <p:sldId xmlns:r="http://schemas.openxmlformats.org/officeDocument/2006/relationships" id="260" r:id="R6f5e8f1c338a4cba"/>
    <p:sldId xmlns:r="http://schemas.openxmlformats.org/officeDocument/2006/relationships" id="261" r:id="R776b3dcd8d5c4133"/>
    <p:sldId xmlns:r="http://schemas.openxmlformats.org/officeDocument/2006/relationships" id="262" r:id="Re1ebebc7b7ec4a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88da3ab2b46fb" /><Relationship Type="http://schemas.openxmlformats.org/officeDocument/2006/relationships/slide" Target="/ppt/slides/slide1.xml" Id="R7a7ed9d784b247a5" /><Relationship Type="http://schemas.openxmlformats.org/officeDocument/2006/relationships/slide" Target="/ppt/slides/slide2.xml" Id="Rbf732b2b06e1430b" /><Relationship Type="http://schemas.openxmlformats.org/officeDocument/2006/relationships/slide" Target="/ppt/slides/slide3.xml" Id="R18f091bf58f6432b" /><Relationship Type="http://schemas.openxmlformats.org/officeDocument/2006/relationships/slide" Target="/ppt/slides/slide4.xml" Id="Rec9efa881e7c4b4f" /><Relationship Type="http://schemas.openxmlformats.org/officeDocument/2006/relationships/slide" Target="/ppt/slides/slide5.xml" Id="R6f5e8f1c338a4cba" /><Relationship Type="http://schemas.openxmlformats.org/officeDocument/2006/relationships/slide" Target="/ppt/slides/slide6.xml" Id="R776b3dcd8d5c4133" /><Relationship Type="http://schemas.openxmlformats.org/officeDocument/2006/relationships/slide" Target="/ppt/slides/slide7.xml" Id="Re1ebebc7b7ec4a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5e26aa608f41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24b3797b042eb" /><Relationship Type="http://schemas.openxmlformats.org/officeDocument/2006/relationships/theme" Target="/ppt/slideMasters/theme/theme1.xml" Id="R8f557a2b641943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124b3797b042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ad34ceee74a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fc4380a4d41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5fbe80b724e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141a5225a4e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cce1cc85f45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869b660944d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f9eb189414e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UNIKE HOTELLER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UNIKE HOTELLER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UNIKE HOTELLER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UNIKE HOTELLER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UNIKE HOTELLER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UNIKE HOTELLER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15 825 165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−612 153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12 734 678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3 933 652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139 367 746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UNIKE HOTELLER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UNIQUE HOTELS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UNIKE HOTELLER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Midtåsveien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916 830 572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UNIKE HOTELLER AS</a:t>
            </a:r>
          </a:p>
        </p:txBody>
      </p:sp>
    </p:spTree>
  </p:cSld>
  <p:clrMapOvr>
    <a:masterClrMapping xmlns:a="http://schemas.openxmlformats.org/drawingml/2006/main"/>
  </p:clrMapOvr>
</p:sld>
</file>