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ec15c2e13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71bc68ece4ae5"/>
  </p:sldMasterIdLst>
  <p:sldIdLst>
    <p:sldId xmlns:r="http://schemas.openxmlformats.org/officeDocument/2006/relationships" id="256" r:id="Rd9c5d5e6b7ac4f27"/>
    <p:sldId xmlns:r="http://schemas.openxmlformats.org/officeDocument/2006/relationships" id="257" r:id="R331ac5ed27d6426e"/>
    <p:sldId xmlns:r="http://schemas.openxmlformats.org/officeDocument/2006/relationships" id="258" r:id="Rad69b249a2f14125"/>
    <p:sldId xmlns:r="http://schemas.openxmlformats.org/officeDocument/2006/relationships" id="259" r:id="R5e1cc83562424439"/>
    <p:sldId xmlns:r="http://schemas.openxmlformats.org/officeDocument/2006/relationships" id="260" r:id="R9e30ffcccd2e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71bc68ece4ae5" /><Relationship Type="http://schemas.openxmlformats.org/officeDocument/2006/relationships/slide" Target="/ppt/slides/slide1.xml" Id="Rd9c5d5e6b7ac4f27" /><Relationship Type="http://schemas.openxmlformats.org/officeDocument/2006/relationships/slide" Target="/ppt/slides/slide2.xml" Id="R331ac5ed27d6426e" /><Relationship Type="http://schemas.openxmlformats.org/officeDocument/2006/relationships/slide" Target="/ppt/slides/slide3.xml" Id="Rad69b249a2f14125" /><Relationship Type="http://schemas.openxmlformats.org/officeDocument/2006/relationships/slide" Target="/ppt/slides/slide4.xml" Id="R5e1cc83562424439" /><Relationship Type="http://schemas.openxmlformats.org/officeDocument/2006/relationships/slide" Target="/ppt/slides/slide5.xml" Id="R9e30ffcccd2e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359579454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f00e8e5b4b4f" /><Relationship Type="http://schemas.openxmlformats.org/officeDocument/2006/relationships/theme" Target="/ppt/slideMasters/theme/theme1.xml" Id="R0229d65d57de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ef00e8e5b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a508314d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f031f5f8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59480aca6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d4347e9f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5530df9a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