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2abeedc4f4a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2d5d82ffc041de"/>
  </p:sldMasterIdLst>
  <p:sldIdLst>
    <p:sldId xmlns:r="http://schemas.openxmlformats.org/officeDocument/2006/relationships" id="256" r:id="Re07d724c18a044f0"/>
    <p:sldId xmlns:r="http://schemas.openxmlformats.org/officeDocument/2006/relationships" id="257" r:id="R943247d9816c46d1"/>
    <p:sldId xmlns:r="http://schemas.openxmlformats.org/officeDocument/2006/relationships" id="258" r:id="R45c5ef0a97144b7e"/>
    <p:sldId xmlns:r="http://schemas.openxmlformats.org/officeDocument/2006/relationships" id="259" r:id="Rfeb94fe458d74848"/>
    <p:sldId xmlns:r="http://schemas.openxmlformats.org/officeDocument/2006/relationships" id="260" r:id="Rdb3a9d96118a4c9d"/>
    <p:sldId xmlns:r="http://schemas.openxmlformats.org/officeDocument/2006/relationships" id="261" r:id="R171bd8aeb1d0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d5d82ffc041de" /><Relationship Type="http://schemas.openxmlformats.org/officeDocument/2006/relationships/slide" Target="/ppt/slides/slide1.xml" Id="Re07d724c18a044f0" /><Relationship Type="http://schemas.openxmlformats.org/officeDocument/2006/relationships/slide" Target="/ppt/slides/slide2.xml" Id="R943247d9816c46d1" /><Relationship Type="http://schemas.openxmlformats.org/officeDocument/2006/relationships/slide" Target="/ppt/slides/slide3.xml" Id="R45c5ef0a97144b7e" /><Relationship Type="http://schemas.openxmlformats.org/officeDocument/2006/relationships/slide" Target="/ppt/slides/slide4.xml" Id="Rfeb94fe458d74848" /><Relationship Type="http://schemas.openxmlformats.org/officeDocument/2006/relationships/slide" Target="/ppt/slides/slide5.xml" Id="Rdb3a9d96118a4c9d" /><Relationship Type="http://schemas.openxmlformats.org/officeDocument/2006/relationships/slide" Target="/ppt/slides/slide6.xml" Id="R171bd8aeb1d0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26cde0cf446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c48a566d14031" /><Relationship Type="http://schemas.openxmlformats.org/officeDocument/2006/relationships/theme" Target="/ppt/slideMasters/theme/theme1.xml" Id="R560e2309fac343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c48a566d140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a2b2f4d1748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642bf041b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9e4520dc54f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3326fbcac40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1ecb8d0934e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9a9fc354446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MÅLLAG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Audhild Drivdal Frøyland, Romsalandsvegen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5567 Skjoldastraumen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a.d.froyland@gmail.com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916 822 464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