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54c8d0603543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8bcf3b24d84fdf"/>
  </p:sldMasterIdLst>
  <p:sldIdLst>
    <p:sldId xmlns:r="http://schemas.openxmlformats.org/officeDocument/2006/relationships" id="256" r:id="R5f3878c9b35a4139"/>
    <p:sldId xmlns:r="http://schemas.openxmlformats.org/officeDocument/2006/relationships" id="257" r:id="R147d658bd79d4c9d"/>
    <p:sldId xmlns:r="http://schemas.openxmlformats.org/officeDocument/2006/relationships" id="258" r:id="Ra2604f38af024290"/>
    <p:sldId xmlns:r="http://schemas.openxmlformats.org/officeDocument/2006/relationships" id="259" r:id="R39516a9d014f4c1a"/>
    <p:sldId xmlns:r="http://schemas.openxmlformats.org/officeDocument/2006/relationships" id="260" r:id="Rd6ea3416625445ea"/>
    <p:sldId xmlns:r="http://schemas.openxmlformats.org/officeDocument/2006/relationships" id="261" r:id="R6846396a1e464b42"/>
    <p:sldId xmlns:r="http://schemas.openxmlformats.org/officeDocument/2006/relationships" id="262" r:id="R1894dac0acd94d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8bcf3b24d84fdf" /><Relationship Type="http://schemas.openxmlformats.org/officeDocument/2006/relationships/slide" Target="/ppt/slides/slide1.xml" Id="R5f3878c9b35a4139" /><Relationship Type="http://schemas.openxmlformats.org/officeDocument/2006/relationships/slide" Target="/ppt/slides/slide2.xml" Id="R147d658bd79d4c9d" /><Relationship Type="http://schemas.openxmlformats.org/officeDocument/2006/relationships/slide" Target="/ppt/slides/slide3.xml" Id="Ra2604f38af024290" /><Relationship Type="http://schemas.openxmlformats.org/officeDocument/2006/relationships/slide" Target="/ppt/slides/slide4.xml" Id="R39516a9d014f4c1a" /><Relationship Type="http://schemas.openxmlformats.org/officeDocument/2006/relationships/slide" Target="/ppt/slides/slide5.xml" Id="Rd6ea3416625445ea" /><Relationship Type="http://schemas.openxmlformats.org/officeDocument/2006/relationships/slide" Target="/ppt/slides/slide6.xml" Id="R6846396a1e464b42" /><Relationship Type="http://schemas.openxmlformats.org/officeDocument/2006/relationships/slide" Target="/ppt/slides/slide7.xml" Id="R1894dac0acd94d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f8c091aff4a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1d0bfa857421d" /><Relationship Type="http://schemas.openxmlformats.org/officeDocument/2006/relationships/theme" Target="/ppt/slideMasters/theme/theme1.xml" Id="Rb9afa9733d8b46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51d0bfa85742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01841220146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2f10348c443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3792d7b2247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81e5b44d84e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1d06bf55143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84b02c27c45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0f6a1a9974e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KÅRE NETELAND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NETELAND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NETELAND HOLDING AS ble etablert [år] og holder til i Norheimsund.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NETELAND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NETELAND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NETELAND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803 128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655 622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3 249 737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12 809 100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23 649 484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NETELAND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NETELAND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NETELAND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NETELAND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Dalavegen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916 794 894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NETELAND HOLDING AS</a:t>
            </a:r>
          </a:p>
        </p:txBody>
      </p:sp>
    </p:spTree>
  </p:cSld>
  <p:clrMapOvr>
    <a:masterClrMapping xmlns:a="http://schemas.openxmlformats.org/drawingml/2006/main"/>
  </p:clrMapOvr>
</p:sld>
</file>