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7aea34dc0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c35c6c09d401e"/>
  </p:sldMasterIdLst>
  <p:sldIdLst>
    <p:sldId xmlns:r="http://schemas.openxmlformats.org/officeDocument/2006/relationships" id="256" r:id="R240cf951072749d7"/>
    <p:sldId xmlns:r="http://schemas.openxmlformats.org/officeDocument/2006/relationships" id="257" r:id="Rfa31d8ca6440495e"/>
    <p:sldId xmlns:r="http://schemas.openxmlformats.org/officeDocument/2006/relationships" id="258" r:id="Rfaa950e216104d74"/>
    <p:sldId xmlns:r="http://schemas.openxmlformats.org/officeDocument/2006/relationships" id="259" r:id="R16d99d0e5dbe4fe2"/>
    <p:sldId xmlns:r="http://schemas.openxmlformats.org/officeDocument/2006/relationships" id="260" r:id="Rcb180d2bd8384277"/>
    <p:sldId xmlns:r="http://schemas.openxmlformats.org/officeDocument/2006/relationships" id="261" r:id="Rb3e6034caff0451f"/>
    <p:sldId xmlns:r="http://schemas.openxmlformats.org/officeDocument/2006/relationships" id="262" r:id="Rc7039c70e84d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c35c6c09d401e" /><Relationship Type="http://schemas.openxmlformats.org/officeDocument/2006/relationships/slide" Target="/ppt/slides/slide1.xml" Id="R240cf951072749d7" /><Relationship Type="http://schemas.openxmlformats.org/officeDocument/2006/relationships/slide" Target="/ppt/slides/slide2.xml" Id="Rfa31d8ca6440495e" /><Relationship Type="http://schemas.openxmlformats.org/officeDocument/2006/relationships/slide" Target="/ppt/slides/slide3.xml" Id="Rfaa950e216104d74" /><Relationship Type="http://schemas.openxmlformats.org/officeDocument/2006/relationships/slide" Target="/ppt/slides/slide4.xml" Id="R16d99d0e5dbe4fe2" /><Relationship Type="http://schemas.openxmlformats.org/officeDocument/2006/relationships/slide" Target="/ppt/slides/slide5.xml" Id="Rcb180d2bd8384277" /><Relationship Type="http://schemas.openxmlformats.org/officeDocument/2006/relationships/slide" Target="/ppt/slides/slide6.xml" Id="Rb3e6034caff0451f" /><Relationship Type="http://schemas.openxmlformats.org/officeDocument/2006/relationships/slide" Target="/ppt/slides/slide7.xml" Id="Rc7039c70e84d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3dc633667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ab15056c4bda" /><Relationship Type="http://schemas.openxmlformats.org/officeDocument/2006/relationships/theme" Target="/ppt/slideMasters/theme/theme1.xml" Id="R55a410284a6b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9ab15056c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9dd105fa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ac20c906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f68deb55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a9f0a2d3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4a1eb776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38fc8252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56e69e18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