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833fb2ce4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7e8ed9b614598"/>
  </p:sldMasterIdLst>
  <p:sldIdLst>
    <p:sldId xmlns:r="http://schemas.openxmlformats.org/officeDocument/2006/relationships" id="256" r:id="R1d2b0ab03b2d41d8"/>
    <p:sldId xmlns:r="http://schemas.openxmlformats.org/officeDocument/2006/relationships" id="257" r:id="Rd83d1fe37db04e24"/>
    <p:sldId xmlns:r="http://schemas.openxmlformats.org/officeDocument/2006/relationships" id="258" r:id="R24e52f7671cf447a"/>
    <p:sldId xmlns:r="http://schemas.openxmlformats.org/officeDocument/2006/relationships" id="259" r:id="Raea208ba3d214c0b"/>
    <p:sldId xmlns:r="http://schemas.openxmlformats.org/officeDocument/2006/relationships" id="260" r:id="Rad8a4b16bea7454c"/>
    <p:sldId xmlns:r="http://schemas.openxmlformats.org/officeDocument/2006/relationships" id="261" r:id="Rc49f4bed22ee4ae7"/>
    <p:sldId xmlns:r="http://schemas.openxmlformats.org/officeDocument/2006/relationships" id="262" r:id="R51c04a1c4f5e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7e8ed9b614598" /><Relationship Type="http://schemas.openxmlformats.org/officeDocument/2006/relationships/slide" Target="/ppt/slides/slide1.xml" Id="R1d2b0ab03b2d41d8" /><Relationship Type="http://schemas.openxmlformats.org/officeDocument/2006/relationships/slide" Target="/ppt/slides/slide2.xml" Id="Rd83d1fe37db04e24" /><Relationship Type="http://schemas.openxmlformats.org/officeDocument/2006/relationships/slide" Target="/ppt/slides/slide3.xml" Id="R24e52f7671cf447a" /><Relationship Type="http://schemas.openxmlformats.org/officeDocument/2006/relationships/slide" Target="/ppt/slides/slide4.xml" Id="Raea208ba3d214c0b" /><Relationship Type="http://schemas.openxmlformats.org/officeDocument/2006/relationships/slide" Target="/ppt/slides/slide5.xml" Id="Rad8a4b16bea7454c" /><Relationship Type="http://schemas.openxmlformats.org/officeDocument/2006/relationships/slide" Target="/ppt/slides/slide6.xml" Id="Rc49f4bed22ee4ae7" /><Relationship Type="http://schemas.openxmlformats.org/officeDocument/2006/relationships/slide" Target="/ppt/slides/slide7.xml" Id="R51c04a1c4f5e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a6b36784d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b3b3855404c6e" /><Relationship Type="http://schemas.openxmlformats.org/officeDocument/2006/relationships/theme" Target="/ppt/slideMasters/theme/theme1.xml" Id="R0d7d7355cc1a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b3b385540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6279933aa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4a71b1ad4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4eed0c353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53d43725f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202fd07fb4f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89cfa7083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a2fe21242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