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99e14cd6c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9047d787f4ec1"/>
  </p:sldMasterIdLst>
  <p:sldIdLst>
    <p:sldId xmlns:r="http://schemas.openxmlformats.org/officeDocument/2006/relationships" id="256" r:id="R68999efec706488c"/>
    <p:sldId xmlns:r="http://schemas.openxmlformats.org/officeDocument/2006/relationships" id="257" r:id="R9715350649bd4372"/>
    <p:sldId xmlns:r="http://schemas.openxmlformats.org/officeDocument/2006/relationships" id="258" r:id="R45de12ffc01d492e"/>
    <p:sldId xmlns:r="http://schemas.openxmlformats.org/officeDocument/2006/relationships" id="259" r:id="R8ccf9aae7a3c49f7"/>
    <p:sldId xmlns:r="http://schemas.openxmlformats.org/officeDocument/2006/relationships" id="260" r:id="Rd43b84d08815496d"/>
    <p:sldId xmlns:r="http://schemas.openxmlformats.org/officeDocument/2006/relationships" id="261" r:id="Re676b563e80a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9047d787f4ec1" /><Relationship Type="http://schemas.openxmlformats.org/officeDocument/2006/relationships/slide" Target="/ppt/slides/slide1.xml" Id="R68999efec706488c" /><Relationship Type="http://schemas.openxmlformats.org/officeDocument/2006/relationships/slide" Target="/ppt/slides/slide2.xml" Id="R9715350649bd4372" /><Relationship Type="http://schemas.openxmlformats.org/officeDocument/2006/relationships/slide" Target="/ppt/slides/slide3.xml" Id="R45de12ffc01d492e" /><Relationship Type="http://schemas.openxmlformats.org/officeDocument/2006/relationships/slide" Target="/ppt/slides/slide4.xml" Id="R8ccf9aae7a3c49f7" /><Relationship Type="http://schemas.openxmlformats.org/officeDocument/2006/relationships/slide" Target="/ppt/slides/slide5.xml" Id="Rd43b84d08815496d" /><Relationship Type="http://schemas.openxmlformats.org/officeDocument/2006/relationships/slide" Target="/ppt/slides/slide6.xml" Id="Re676b563e80a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d2bd5e526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1c1967ff4da7" /><Relationship Type="http://schemas.openxmlformats.org/officeDocument/2006/relationships/theme" Target="/ppt/slideMasters/theme/theme1.xml" Id="Reb5051015b8a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81c1967ff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082bd24b3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5393e5ec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cbb8f801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83bd7643c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16d1711d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86fdc58d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