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31f1c8ef524c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dc43be275e4b63"/>
  </p:sldMasterIdLst>
  <p:sldIdLst>
    <p:sldId xmlns:r="http://schemas.openxmlformats.org/officeDocument/2006/relationships" id="256" r:id="Rbb2cd2feb9444864"/>
    <p:sldId xmlns:r="http://schemas.openxmlformats.org/officeDocument/2006/relationships" id="257" r:id="R3ce232882ef14c95"/>
    <p:sldId xmlns:r="http://schemas.openxmlformats.org/officeDocument/2006/relationships" id="258" r:id="R97711fd54ba544a2"/>
    <p:sldId xmlns:r="http://schemas.openxmlformats.org/officeDocument/2006/relationships" id="259" r:id="R627edc0c57f84052"/>
    <p:sldId xmlns:r="http://schemas.openxmlformats.org/officeDocument/2006/relationships" id="260" r:id="Re85c0499b5d14d1e"/>
    <p:sldId xmlns:r="http://schemas.openxmlformats.org/officeDocument/2006/relationships" id="261" r:id="Re5b2170ded1a4467"/>
    <p:sldId xmlns:r="http://schemas.openxmlformats.org/officeDocument/2006/relationships" id="262" r:id="Ra0d2c9ea047645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dc43be275e4b63" /><Relationship Type="http://schemas.openxmlformats.org/officeDocument/2006/relationships/slide" Target="/ppt/slides/slide1.xml" Id="Rbb2cd2feb9444864" /><Relationship Type="http://schemas.openxmlformats.org/officeDocument/2006/relationships/slide" Target="/ppt/slides/slide2.xml" Id="R3ce232882ef14c95" /><Relationship Type="http://schemas.openxmlformats.org/officeDocument/2006/relationships/slide" Target="/ppt/slides/slide3.xml" Id="R97711fd54ba544a2" /><Relationship Type="http://schemas.openxmlformats.org/officeDocument/2006/relationships/slide" Target="/ppt/slides/slide4.xml" Id="R627edc0c57f84052" /><Relationship Type="http://schemas.openxmlformats.org/officeDocument/2006/relationships/slide" Target="/ppt/slides/slide5.xml" Id="Re85c0499b5d14d1e" /><Relationship Type="http://schemas.openxmlformats.org/officeDocument/2006/relationships/slide" Target="/ppt/slides/slide6.xml" Id="Re5b2170ded1a4467" /><Relationship Type="http://schemas.openxmlformats.org/officeDocument/2006/relationships/slide" Target="/ppt/slides/slide7.xml" Id="Ra0d2c9ea047645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ae188cec6746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66e6e7c2d4f84" /><Relationship Type="http://schemas.openxmlformats.org/officeDocument/2006/relationships/theme" Target="/ppt/slideMasters/theme/theme1.xml" Id="R2bbd52229df24c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466e6e7c2d4f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a0a98735b48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3dd5938054a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5437d75744a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d8ad9422143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ab09a384e43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96d2690a547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f072e88ef42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CENSEA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CENSEA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CENSEA REGNSKAP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CENSEA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CENSEA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CENSEA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17 587 318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2 719 691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2 202 121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2 575 705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8 283 574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CENSEA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MAGNUSSEN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MARI SOMMERBAKK SØFTING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CENSEA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Bleikerveien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1387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916 760 590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CENSEA REGNSKAP AS</a:t>
            </a:r>
          </a:p>
        </p:txBody>
      </p:sp>
    </p:spTree>
  </p:cSld>
  <p:clrMapOvr>
    <a:masterClrMapping xmlns:a="http://schemas.openxmlformats.org/drawingml/2006/main"/>
  </p:clrMapOvr>
</p:sld>
</file>