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d42751c60a4f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72dd5a28d14d9f"/>
  </p:sldMasterIdLst>
  <p:sldIdLst>
    <p:sldId xmlns:r="http://schemas.openxmlformats.org/officeDocument/2006/relationships" id="256" r:id="Raa0f7be4fe0549b2"/>
    <p:sldId xmlns:r="http://schemas.openxmlformats.org/officeDocument/2006/relationships" id="257" r:id="Rdf748e15648e4774"/>
    <p:sldId xmlns:r="http://schemas.openxmlformats.org/officeDocument/2006/relationships" id="258" r:id="Rc6be7d924cd842bd"/>
    <p:sldId xmlns:r="http://schemas.openxmlformats.org/officeDocument/2006/relationships" id="259" r:id="R7e7e027628004321"/>
    <p:sldId xmlns:r="http://schemas.openxmlformats.org/officeDocument/2006/relationships" id="260" r:id="R577bcc5e45cd4aaa"/>
    <p:sldId xmlns:r="http://schemas.openxmlformats.org/officeDocument/2006/relationships" id="261" r:id="R3c5c8cd502dc4836"/>
    <p:sldId xmlns:r="http://schemas.openxmlformats.org/officeDocument/2006/relationships" id="262" r:id="Rd6dae1c92f6746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72dd5a28d14d9f" /><Relationship Type="http://schemas.openxmlformats.org/officeDocument/2006/relationships/slide" Target="/ppt/slides/slide1.xml" Id="Raa0f7be4fe0549b2" /><Relationship Type="http://schemas.openxmlformats.org/officeDocument/2006/relationships/slide" Target="/ppt/slides/slide2.xml" Id="Rdf748e15648e4774" /><Relationship Type="http://schemas.openxmlformats.org/officeDocument/2006/relationships/slide" Target="/ppt/slides/slide3.xml" Id="Rc6be7d924cd842bd" /><Relationship Type="http://schemas.openxmlformats.org/officeDocument/2006/relationships/slide" Target="/ppt/slides/slide4.xml" Id="R7e7e027628004321" /><Relationship Type="http://schemas.openxmlformats.org/officeDocument/2006/relationships/slide" Target="/ppt/slides/slide5.xml" Id="R577bcc5e45cd4aaa" /><Relationship Type="http://schemas.openxmlformats.org/officeDocument/2006/relationships/slide" Target="/ppt/slides/slide6.xml" Id="R3c5c8cd502dc4836" /><Relationship Type="http://schemas.openxmlformats.org/officeDocument/2006/relationships/slide" Target="/ppt/slides/slide7.xml" Id="Rd6dae1c92f6746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19d4deb9864a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8df747a124576" /><Relationship Type="http://schemas.openxmlformats.org/officeDocument/2006/relationships/theme" Target="/ppt/slideMasters/theme/theme1.xml" Id="Rb1ef0b0d523143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b8df747a1245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d77f871714b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00951643f49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4633d870147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63267a65f49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2d01caf5140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01a540fe14c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dbe328d4c4b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SORELLE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SORELLE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SORELLE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SORELLE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SORELLE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SORELLE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852 750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7 818 698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12 075 171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SORELLE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MERETE THORKILDSEN KROGSRUD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ELISABETH THORKILDSEN VAN DE VOORT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MERETE THORKILDSEN KROGSRUD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ELISABETH THORKILDSEN VAN DE VOORT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SORELLE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Nils J. Krogsrud, Bygdøynesveien 21A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nk@kogsrudinvest.no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916 728 506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SORELLE INVEST AS</a:t>
            </a:r>
          </a:p>
        </p:txBody>
      </p:sp>
    </p:spTree>
  </p:cSld>
  <p:clrMapOvr>
    <a:masterClrMapping xmlns:a="http://schemas.openxmlformats.org/drawingml/2006/main"/>
  </p:clrMapOvr>
</p:sld>
</file>